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5" r:id="rId2"/>
    <p:sldId id="257" r:id="rId3"/>
    <p:sldId id="260" r:id="rId4"/>
    <p:sldId id="263" r:id="rId5"/>
    <p:sldId id="306" r:id="rId6"/>
    <p:sldId id="309" r:id="rId7"/>
    <p:sldId id="261" r:id="rId8"/>
    <p:sldId id="262" r:id="rId9"/>
    <p:sldId id="259" r:id="rId10"/>
    <p:sldId id="264" r:id="rId11"/>
    <p:sldId id="304" r:id="rId12"/>
    <p:sldId id="266" r:id="rId13"/>
    <p:sldId id="267" r:id="rId14"/>
    <p:sldId id="268" r:id="rId15"/>
    <p:sldId id="276" r:id="rId16"/>
    <p:sldId id="307" r:id="rId17"/>
    <p:sldId id="310" r:id="rId18"/>
    <p:sldId id="308" r:id="rId19"/>
    <p:sldId id="277" r:id="rId20"/>
    <p:sldId id="278" r:id="rId21"/>
    <p:sldId id="279" r:id="rId22"/>
    <p:sldId id="280" r:id="rId23"/>
    <p:sldId id="285" r:id="rId24"/>
    <p:sldId id="283" r:id="rId25"/>
    <p:sldId id="286" r:id="rId26"/>
    <p:sldId id="287" r:id="rId27"/>
    <p:sldId id="289" r:id="rId28"/>
    <p:sldId id="290" r:id="rId29"/>
    <p:sldId id="311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12" r:id="rId43"/>
    <p:sldId id="313" r:id="rId44"/>
    <p:sldId id="314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2FC3F8D-36EF-4AD7-AA07-F6F917ECB0A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1268143-0637-4BD6-87D4-D276DC4BA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24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F8D-36EF-4AD7-AA07-F6F917ECB0A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68143-0637-4BD6-87D4-D276DC4BA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39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F8D-36EF-4AD7-AA07-F6F917ECB0A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68143-0637-4BD6-87D4-D276DC4BA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49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F8D-36EF-4AD7-AA07-F6F917ECB0A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68143-0637-4BD6-87D4-D276DC4BA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5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F8D-36EF-4AD7-AA07-F6F917ECB0A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68143-0637-4BD6-87D4-D276DC4BA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12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F8D-36EF-4AD7-AA07-F6F917ECB0A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68143-0637-4BD6-87D4-D276DC4BA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89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F8D-36EF-4AD7-AA07-F6F917ECB0A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68143-0637-4BD6-87D4-D276DC4BA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198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2FC3F8D-36EF-4AD7-AA07-F6F917ECB0A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68143-0637-4BD6-87D4-D276DC4BA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65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2FC3F8D-36EF-4AD7-AA07-F6F917ECB0A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68143-0637-4BD6-87D4-D276DC4BA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4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F8D-36EF-4AD7-AA07-F6F917ECB0A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68143-0637-4BD6-87D4-D276DC4BA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3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F8D-36EF-4AD7-AA07-F6F917ECB0A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68143-0637-4BD6-87D4-D276DC4BA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4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F8D-36EF-4AD7-AA07-F6F917ECB0A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68143-0637-4BD6-87D4-D276DC4BA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9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F8D-36EF-4AD7-AA07-F6F917ECB0A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68143-0637-4BD6-87D4-D276DC4BA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677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F8D-36EF-4AD7-AA07-F6F917ECB0A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68143-0637-4BD6-87D4-D276DC4BA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07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F8D-36EF-4AD7-AA07-F6F917ECB0A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68143-0637-4BD6-87D4-D276DC4BA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57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F8D-36EF-4AD7-AA07-F6F917ECB0A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68143-0637-4BD6-87D4-D276DC4BA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33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C3F8D-36EF-4AD7-AA07-F6F917ECB0A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68143-0637-4BD6-87D4-D276DC4BA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9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2FC3F8D-36EF-4AD7-AA07-F6F917ECB0A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1268143-0637-4BD6-87D4-D276DC4BA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1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92875"/>
          </a:xfrm>
        </p:spPr>
        <p:txBody>
          <a:bodyPr/>
          <a:lstStyle/>
          <a:p>
            <a:r>
              <a:rPr lang="en-US" dirty="0" smtClean="0"/>
              <a:t>		</a:t>
            </a:r>
            <a:r>
              <a:rPr lang="en-US" dirty="0" smtClean="0">
                <a:solidFill>
                  <a:schemeClr val="accent1"/>
                </a:solidFill>
              </a:rPr>
              <a:t>	        </a:t>
            </a:r>
            <a:r>
              <a:rPr lang="en-US" sz="7200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  <a:endParaRPr lang="en-US" sz="72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80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8899"/>
          </a:xfrm>
        </p:spPr>
        <p:txBody>
          <a:bodyPr>
            <a:normAutofit fontScale="90000"/>
          </a:bodyPr>
          <a:lstStyle/>
          <a:p>
            <a:r>
              <a:rPr lang="en-US" b="1" cap="all" dirty="0" smtClean="0"/>
              <a:t/>
            </a:r>
            <a:br>
              <a:rPr lang="en-US" b="1" cap="all" dirty="0" smtClean="0"/>
            </a:br>
            <a:r>
              <a:rPr lang="en-US" b="1" cap="all" dirty="0" smtClean="0"/>
              <a:t/>
            </a:r>
            <a:br>
              <a:rPr lang="en-US" b="1" cap="all" dirty="0" smtClean="0"/>
            </a:br>
            <a:r>
              <a:rPr lang="en-US" sz="4000" b="1" cap="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Main </a:t>
            </a:r>
            <a:r>
              <a:rPr lang="en-US" sz="40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 of our developments: </a:t>
            </a:r>
            <a:r>
              <a:rPr lang="en-US" b="1" cap="all" dirty="0"/>
              <a:t/>
            </a:r>
            <a:br>
              <a:rPr lang="en-US" b="1" cap="all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64377"/>
            <a:ext cx="10515600" cy="3812586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View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Exclusive Design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Highly Secure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Minimum Loading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49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40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Stages</a:t>
            </a:r>
            <a:r>
              <a:rPr lang="en-US" b="1" cap="all" dirty="0"/>
              <a:t/>
            </a:r>
            <a:br>
              <a:rPr lang="en-US" b="1" cap="all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8069"/>
            <a:ext cx="10515600" cy="3668894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Stage 1: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 stage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Stage 2: E-Commerce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&amp;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3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Capacity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&amp; 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053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3746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OF E-COMMERCE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2390503"/>
            <a:ext cx="8982635" cy="4077532"/>
          </a:xfrm>
        </p:spPr>
      </p:pic>
    </p:spTree>
    <p:extLst>
      <p:ext uri="{BB962C8B-B14F-4D97-AF65-F5344CB8AC3E}">
        <p14:creationId xmlns:p14="http://schemas.microsoft.com/office/powerpoint/2010/main" val="3457876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419"/>
            <a:ext cx="10515600" cy="130231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Pre-stage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Analysis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Requirement List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analysis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Analysis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ctivity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udget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Cost Benefit Analysis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063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81635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 (</a:t>
            </a:r>
            <a:r>
              <a:rPr lang="en-US" sz="3600" cap="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Features):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16628"/>
            <a:ext cx="10515600" cy="37603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per development criteria, we have proposed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features: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Administrative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Panel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of Customers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Seller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Product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Checkout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Shipping 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bill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Payment gateway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740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9957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64377"/>
            <a:ext cx="10515600" cy="125288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Standards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 Standards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Standards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765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4776"/>
            <a:ext cx="10515600" cy="753036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" y="2481943"/>
            <a:ext cx="9856694" cy="4066775"/>
          </a:xfrm>
        </p:spPr>
      </p:pic>
    </p:spTree>
    <p:extLst>
      <p:ext uri="{BB962C8B-B14F-4D97-AF65-F5344CB8AC3E}">
        <p14:creationId xmlns:p14="http://schemas.microsoft.com/office/powerpoint/2010/main" val="1141071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4776"/>
            <a:ext cx="10515600" cy="753036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 (For Admin)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8" y="2481943"/>
            <a:ext cx="10308771" cy="4193177"/>
          </a:xfrm>
        </p:spPr>
      </p:pic>
    </p:spTree>
    <p:extLst>
      <p:ext uri="{BB962C8B-B14F-4D97-AF65-F5344CB8AC3E}">
        <p14:creationId xmlns:p14="http://schemas.microsoft.com/office/powerpoint/2010/main" val="1110074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64776"/>
            <a:ext cx="10515600" cy="753036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 (For Customer)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0" y="2442754"/>
            <a:ext cx="10855235" cy="4245429"/>
          </a:xfrm>
        </p:spPr>
      </p:pic>
    </p:spTree>
    <p:extLst>
      <p:ext uri="{BB962C8B-B14F-4D97-AF65-F5344CB8AC3E}">
        <p14:creationId xmlns:p14="http://schemas.microsoft.com/office/powerpoint/2010/main" val="2406135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1526"/>
          </a:xfrm>
        </p:spPr>
        <p:txBody>
          <a:bodyPr>
            <a:normAutofit fontScale="90000"/>
          </a:bodyPr>
          <a:lstStyle/>
          <a:p>
            <a:r>
              <a:rPr lang="en-US" b="1" u="heavy" dirty="0"/>
              <a:t/>
            </a:r>
            <a:br>
              <a:rPr lang="en-US" b="1" u="heavy" dirty="0"/>
            </a:br>
            <a:r>
              <a:rPr lang="en-US" b="1" u="heavy" dirty="0" smtClean="0"/>
              <a:t/>
            </a:r>
            <a:br>
              <a:rPr lang="en-US" b="1" u="heavy" dirty="0" smtClean="0"/>
            </a:br>
            <a:r>
              <a:rPr lang="en-US" b="1" u="heavy" dirty="0"/>
              <a:t/>
            </a:r>
            <a:br>
              <a:rPr lang="en-US" b="1" u="heavy" dirty="0"/>
            </a:br>
            <a:r>
              <a:rPr lang="en-US" b="1" u="heavy" dirty="0" smtClean="0"/>
              <a:t/>
            </a:r>
            <a:br>
              <a:rPr lang="en-US" b="1" u="heavy" dirty="0" smtClean="0"/>
            </a:br>
            <a:r>
              <a:rPr lang="en-US" b="1" u="heavy" dirty="0"/>
              <a:t/>
            </a:r>
            <a:br>
              <a:rPr lang="en-US" b="1" u="heavy" dirty="0"/>
            </a:b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Risk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 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444" name="Content Placeholder 144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8" y="2351313"/>
            <a:ext cx="9372600" cy="4271555"/>
          </a:xfrm>
        </p:spPr>
      </p:pic>
    </p:spTree>
    <p:extLst>
      <p:ext uri="{BB962C8B-B14F-4D97-AF65-F5344CB8AC3E}">
        <p14:creationId xmlns:p14="http://schemas.microsoft.com/office/powerpoint/2010/main" val="3131667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2047"/>
            <a:ext cx="10515600" cy="142538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Prosenjit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 (182015030)</a:t>
            </a:r>
          </a:p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Minhajur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Rahman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Muhit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(182015112)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Masud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Parbhez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(182015109)</a:t>
            </a:r>
          </a:p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Afrina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Jarin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Kona (182015066)</a:t>
            </a:r>
          </a:p>
          <a:p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Falgony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Akter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(182015087)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647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8259"/>
            <a:ext cx="10515600" cy="7126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6" y="1619794"/>
            <a:ext cx="9156056" cy="365760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6" y="5277394"/>
            <a:ext cx="9156056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68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1400"/>
            <a:ext cx="10515600" cy="623446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Budget Planning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3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55" y="2207624"/>
            <a:ext cx="8384400" cy="2534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371600" y="4911634"/>
            <a:ext cx="807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Year 1              Year 2          Year 3            Year 4           Year 5             Total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685109" y="3592286"/>
            <a:ext cx="623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0k            </a:t>
            </a:r>
            <a:r>
              <a:rPr lang="en-US" dirty="0"/>
              <a:t>2</a:t>
            </a:r>
            <a:r>
              <a:rPr lang="en-US" dirty="0" smtClean="0"/>
              <a:t>5k</a:t>
            </a:r>
            <a:r>
              <a:rPr lang="en-US" dirty="0" smtClean="0"/>
              <a:t>	        </a:t>
            </a:r>
            <a:r>
              <a:rPr lang="en-US" dirty="0" smtClean="0"/>
              <a:t>25k             </a:t>
            </a:r>
            <a:r>
              <a:rPr lang="en-US" dirty="0" err="1" smtClean="0"/>
              <a:t>25k</a:t>
            </a:r>
            <a:r>
              <a:rPr lang="en-US" dirty="0" smtClean="0"/>
              <a:t>                 </a:t>
            </a:r>
            <a:r>
              <a:rPr lang="en-US" dirty="0" smtClean="0"/>
              <a:t>2</a:t>
            </a:r>
            <a:r>
              <a:rPr lang="en-US" dirty="0" smtClean="0"/>
              <a:t>5k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503920" y="1214846"/>
            <a:ext cx="11464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14</a:t>
            </a:r>
            <a:r>
              <a:rPr lang="en-US" dirty="0" smtClean="0"/>
              <a:t>0k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761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Ecommerce Cost-Benefit </a:t>
            </a:r>
            <a:r>
              <a:rPr lang="en-US" b="1" dirty="0"/>
              <a:t>Analysis for 5 years</a:t>
            </a:r>
            <a:endParaRPr lang="en-US" dirty="0"/>
          </a:p>
        </p:txBody>
      </p:sp>
      <p:pic>
        <p:nvPicPr>
          <p:cNvPr id="25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273" y="2603499"/>
            <a:ext cx="9575075" cy="3836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811589" y="3749040"/>
            <a:ext cx="14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Net Profit </a:t>
            </a:r>
            <a:r>
              <a:rPr lang="en-US" dirty="0" smtClean="0"/>
              <a:t>50k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87291" y="3226526"/>
            <a:ext cx="120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Cost </a:t>
            </a:r>
            <a:r>
              <a:rPr lang="en-US" dirty="0" smtClean="0"/>
              <a:t>1.4lak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174274" y="2001294"/>
            <a:ext cx="2640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Benefit 2.</a:t>
            </a:r>
            <a:r>
              <a:rPr lang="en-US" dirty="0" smtClean="0"/>
              <a:t>5la</a:t>
            </a:r>
            <a:r>
              <a:rPr lang="en-US" dirty="0" smtClean="0"/>
              <a:t>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41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9283"/>
            <a:ext cx="10515600" cy="887506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Stage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E-Commerce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1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01106" y="3392487"/>
            <a:ext cx="21336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AGILE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 Management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work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 environments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Motivated and productive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Self management teams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12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788"/>
            <a:ext cx="10515600" cy="86997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manage work</a:t>
            </a:r>
            <a:r>
              <a:rPr lang="en-US" b="1" dirty="0"/>
              <a:t/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3" name="Content Placeholder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3223"/>
            <a:ext cx="10188387" cy="5251268"/>
          </a:xfrm>
        </p:spPr>
      </p:pic>
      <p:sp>
        <p:nvSpPr>
          <p:cNvPr id="21" name="Rectangle 20"/>
          <p:cNvSpPr/>
          <p:nvPr/>
        </p:nvSpPr>
        <p:spPr>
          <a:xfrm>
            <a:off x="5602916" y="3244334"/>
            <a:ext cx="4667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9400" marR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Century Gothic" panose="020B0502020202020204" pitchFamily="34" charset="0"/>
              <a:ea typeface="Century Gothic" panose="020B0502020202020204" pitchFamily="34" charset="0"/>
              <a:cs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459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889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E-vision Scrum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board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418" y="1465730"/>
            <a:ext cx="7837714" cy="820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7706"/>
            <a:ext cx="10696303" cy="399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3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719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Daily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Scrum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1782"/>
            <a:ext cx="9559834" cy="5447211"/>
          </a:xfrm>
        </p:spPr>
      </p:pic>
    </p:spTree>
    <p:extLst>
      <p:ext uri="{BB962C8B-B14F-4D97-AF65-F5344CB8AC3E}">
        <p14:creationId xmlns:p14="http://schemas.microsoft.com/office/powerpoint/2010/main" val="2495169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294" y="214841"/>
            <a:ext cx="7899724" cy="6325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190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734559" y="197938"/>
            <a:ext cx="9099551" cy="6872288"/>
            <a:chOff x="79" y="-12"/>
            <a:chExt cx="14331" cy="10822"/>
          </a:xfrm>
        </p:grpSpPr>
        <p:sp>
          <p:nvSpPr>
            <p:cNvPr id="3" name="AutoShape 3"/>
            <p:cNvSpPr>
              <a:spLocks/>
            </p:cNvSpPr>
            <p:nvPr/>
          </p:nvSpPr>
          <p:spPr bwMode="auto">
            <a:xfrm>
              <a:off x="122" y="0"/>
              <a:ext cx="14278" cy="10800"/>
            </a:xfrm>
            <a:custGeom>
              <a:avLst/>
              <a:gdLst>
                <a:gd name="T0" fmla="+- 0 4682 122"/>
                <a:gd name="T1" fmla="*/ T0 w 14278"/>
                <a:gd name="T2" fmla="*/ 0 h 10800"/>
                <a:gd name="T3" fmla="+- 0 2347 122"/>
                <a:gd name="T4" fmla="*/ T3 w 14278"/>
                <a:gd name="T5" fmla="*/ 0 h 10800"/>
                <a:gd name="T6" fmla="+- 0 1147 122"/>
                <a:gd name="T7" fmla="*/ T6 w 14278"/>
                <a:gd name="T8" fmla="*/ 0 h 10800"/>
                <a:gd name="T9" fmla="+- 0 787 122"/>
                <a:gd name="T10" fmla="*/ T9 w 14278"/>
                <a:gd name="T11" fmla="*/ 0 h 10800"/>
                <a:gd name="T12" fmla="+- 0 482 122"/>
                <a:gd name="T13" fmla="*/ T12 w 14278"/>
                <a:gd name="T14" fmla="*/ 0 h 10800"/>
                <a:gd name="T15" fmla="+- 0 122 122"/>
                <a:gd name="T16" fmla="*/ T15 w 14278"/>
                <a:gd name="T17" fmla="*/ 0 h 10800"/>
                <a:gd name="T18" fmla="+- 0 122 122"/>
                <a:gd name="T19" fmla="*/ T18 w 14278"/>
                <a:gd name="T20" fmla="*/ 10800 h 10800"/>
                <a:gd name="T21" fmla="+- 0 482 122"/>
                <a:gd name="T22" fmla="*/ T21 w 14278"/>
                <a:gd name="T23" fmla="*/ 10800 h 10800"/>
                <a:gd name="T24" fmla="+- 0 787 122"/>
                <a:gd name="T25" fmla="*/ T24 w 14278"/>
                <a:gd name="T26" fmla="*/ 10800 h 10800"/>
                <a:gd name="T27" fmla="+- 0 1147 122"/>
                <a:gd name="T28" fmla="*/ T27 w 14278"/>
                <a:gd name="T29" fmla="*/ 10800 h 10800"/>
                <a:gd name="T30" fmla="+- 0 2347 122"/>
                <a:gd name="T31" fmla="*/ T30 w 14278"/>
                <a:gd name="T32" fmla="*/ 10800 h 10800"/>
                <a:gd name="T33" fmla="+- 0 4682 122"/>
                <a:gd name="T34" fmla="*/ T33 w 14278"/>
                <a:gd name="T35" fmla="*/ 10800 h 10800"/>
                <a:gd name="T36" fmla="+- 0 4682 122"/>
                <a:gd name="T37" fmla="*/ T36 w 14278"/>
                <a:gd name="T38" fmla="*/ 10267 h 10800"/>
                <a:gd name="T39" fmla="+- 0 2347 122"/>
                <a:gd name="T40" fmla="*/ T39 w 14278"/>
                <a:gd name="T41" fmla="*/ 10267 h 10800"/>
                <a:gd name="T42" fmla="+- 0 1147 122"/>
                <a:gd name="T43" fmla="*/ T42 w 14278"/>
                <a:gd name="T44" fmla="*/ 10267 h 10800"/>
                <a:gd name="T45" fmla="+- 0 787 122"/>
                <a:gd name="T46" fmla="*/ T45 w 14278"/>
                <a:gd name="T47" fmla="*/ 10267 h 10800"/>
                <a:gd name="T48" fmla="+- 0 787 122"/>
                <a:gd name="T49" fmla="*/ T48 w 14278"/>
                <a:gd name="T50" fmla="*/ 526 h 10800"/>
                <a:gd name="T51" fmla="+- 0 1147 122"/>
                <a:gd name="T52" fmla="*/ T51 w 14278"/>
                <a:gd name="T53" fmla="*/ 526 h 10800"/>
                <a:gd name="T54" fmla="+- 0 2347 122"/>
                <a:gd name="T55" fmla="*/ T54 w 14278"/>
                <a:gd name="T56" fmla="*/ 526 h 10800"/>
                <a:gd name="T57" fmla="+- 0 4682 122"/>
                <a:gd name="T58" fmla="*/ T57 w 14278"/>
                <a:gd name="T59" fmla="*/ 526 h 10800"/>
                <a:gd name="T60" fmla="+- 0 4682 122"/>
                <a:gd name="T61" fmla="*/ T60 w 14278"/>
                <a:gd name="T62" fmla="*/ 0 h 10800"/>
                <a:gd name="T63" fmla="+- 0 7183 122"/>
                <a:gd name="T64" fmla="*/ T63 w 14278"/>
                <a:gd name="T65" fmla="*/ 0 h 10800"/>
                <a:gd name="T66" fmla="+- 0 6242 122"/>
                <a:gd name="T67" fmla="*/ T66 w 14278"/>
                <a:gd name="T68" fmla="*/ 0 h 10800"/>
                <a:gd name="T69" fmla="+- 0 6242 122"/>
                <a:gd name="T70" fmla="*/ T69 w 14278"/>
                <a:gd name="T71" fmla="*/ 526 h 10800"/>
                <a:gd name="T72" fmla="+- 0 7183 122"/>
                <a:gd name="T73" fmla="*/ T72 w 14278"/>
                <a:gd name="T74" fmla="*/ 526 h 10800"/>
                <a:gd name="T75" fmla="+- 0 7183 122"/>
                <a:gd name="T76" fmla="*/ T75 w 14278"/>
                <a:gd name="T77" fmla="*/ 0 h 10800"/>
                <a:gd name="T78" fmla="+- 0 14400 122"/>
                <a:gd name="T79" fmla="*/ T78 w 14278"/>
                <a:gd name="T80" fmla="*/ 0 h 10800"/>
                <a:gd name="T81" fmla="+- 0 14162 122"/>
                <a:gd name="T82" fmla="*/ T81 w 14278"/>
                <a:gd name="T83" fmla="*/ 0 h 10800"/>
                <a:gd name="T84" fmla="+- 0 12962 122"/>
                <a:gd name="T85" fmla="*/ T84 w 14278"/>
                <a:gd name="T86" fmla="*/ 0 h 10800"/>
                <a:gd name="T87" fmla="+- 0 12962 122"/>
                <a:gd name="T88" fmla="*/ T87 w 14278"/>
                <a:gd name="T89" fmla="*/ 10267 h 10800"/>
                <a:gd name="T90" fmla="+- 0 10562 122"/>
                <a:gd name="T91" fmla="*/ T90 w 14278"/>
                <a:gd name="T92" fmla="*/ 10267 h 10800"/>
                <a:gd name="T93" fmla="+- 0 6242 122"/>
                <a:gd name="T94" fmla="*/ T93 w 14278"/>
                <a:gd name="T95" fmla="*/ 10267 h 10800"/>
                <a:gd name="T96" fmla="+- 0 6242 122"/>
                <a:gd name="T97" fmla="*/ T96 w 14278"/>
                <a:gd name="T98" fmla="*/ 10800 h 10800"/>
                <a:gd name="T99" fmla="+- 0 10562 122"/>
                <a:gd name="T100" fmla="*/ T99 w 14278"/>
                <a:gd name="T101" fmla="*/ 10800 h 10800"/>
                <a:gd name="T102" fmla="+- 0 12962 122"/>
                <a:gd name="T103" fmla="*/ T102 w 14278"/>
                <a:gd name="T104" fmla="*/ 10800 h 10800"/>
                <a:gd name="T105" fmla="+- 0 14162 122"/>
                <a:gd name="T106" fmla="*/ T105 w 14278"/>
                <a:gd name="T107" fmla="*/ 10800 h 10800"/>
                <a:gd name="T108" fmla="+- 0 14400 122"/>
                <a:gd name="T109" fmla="*/ T108 w 14278"/>
                <a:gd name="T110" fmla="*/ 10800 h 10800"/>
                <a:gd name="T111" fmla="+- 0 14400 122"/>
                <a:gd name="T112" fmla="*/ T111 w 14278"/>
                <a:gd name="T113" fmla="*/ 0 h 108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  <a:cxn ang="0">
                  <a:pos x="T31" y="T32"/>
                </a:cxn>
                <a:cxn ang="0">
                  <a:pos x="T34" y="T35"/>
                </a:cxn>
                <a:cxn ang="0">
                  <a:pos x="T37" y="T38"/>
                </a:cxn>
                <a:cxn ang="0">
                  <a:pos x="T40" y="T41"/>
                </a:cxn>
                <a:cxn ang="0">
                  <a:pos x="T43" y="T44"/>
                </a:cxn>
                <a:cxn ang="0">
                  <a:pos x="T46" y="T47"/>
                </a:cxn>
                <a:cxn ang="0">
                  <a:pos x="T49" y="T50"/>
                </a:cxn>
                <a:cxn ang="0">
                  <a:pos x="T52" y="T53"/>
                </a:cxn>
                <a:cxn ang="0">
                  <a:pos x="T55" y="T56"/>
                </a:cxn>
                <a:cxn ang="0">
                  <a:pos x="T58" y="T59"/>
                </a:cxn>
                <a:cxn ang="0">
                  <a:pos x="T61" y="T62"/>
                </a:cxn>
                <a:cxn ang="0">
                  <a:pos x="T64" y="T65"/>
                </a:cxn>
                <a:cxn ang="0">
                  <a:pos x="T67" y="T68"/>
                </a:cxn>
                <a:cxn ang="0">
                  <a:pos x="T70" y="T71"/>
                </a:cxn>
                <a:cxn ang="0">
                  <a:pos x="T73" y="T74"/>
                </a:cxn>
                <a:cxn ang="0">
                  <a:pos x="T76" y="T77"/>
                </a:cxn>
                <a:cxn ang="0">
                  <a:pos x="T79" y="T80"/>
                </a:cxn>
                <a:cxn ang="0">
                  <a:pos x="T82" y="T83"/>
                </a:cxn>
                <a:cxn ang="0">
                  <a:pos x="T85" y="T86"/>
                </a:cxn>
                <a:cxn ang="0">
                  <a:pos x="T88" y="T89"/>
                </a:cxn>
                <a:cxn ang="0">
                  <a:pos x="T91" y="T92"/>
                </a:cxn>
                <a:cxn ang="0">
                  <a:pos x="T94" y="T95"/>
                </a:cxn>
                <a:cxn ang="0">
                  <a:pos x="T97" y="T98"/>
                </a:cxn>
                <a:cxn ang="0">
                  <a:pos x="T100" y="T101"/>
                </a:cxn>
                <a:cxn ang="0">
                  <a:pos x="T103" y="T104"/>
                </a:cxn>
                <a:cxn ang="0">
                  <a:pos x="T106" y="T107"/>
                </a:cxn>
                <a:cxn ang="0">
                  <a:pos x="T109" y="T110"/>
                </a:cxn>
                <a:cxn ang="0">
                  <a:pos x="T112" y="T113"/>
                </a:cxn>
              </a:cxnLst>
              <a:rect l="0" t="0" r="r" b="b"/>
              <a:pathLst>
                <a:path w="14278" h="10800">
                  <a:moveTo>
                    <a:pt x="4560" y="0"/>
                  </a:moveTo>
                  <a:lnTo>
                    <a:pt x="2225" y="0"/>
                  </a:lnTo>
                  <a:lnTo>
                    <a:pt x="1025" y="0"/>
                  </a:lnTo>
                  <a:lnTo>
                    <a:pt x="665" y="0"/>
                  </a:lnTo>
                  <a:lnTo>
                    <a:pt x="360" y="0"/>
                  </a:lnTo>
                  <a:lnTo>
                    <a:pt x="0" y="0"/>
                  </a:lnTo>
                  <a:lnTo>
                    <a:pt x="0" y="10800"/>
                  </a:lnTo>
                  <a:lnTo>
                    <a:pt x="360" y="10800"/>
                  </a:lnTo>
                  <a:lnTo>
                    <a:pt x="665" y="10800"/>
                  </a:lnTo>
                  <a:lnTo>
                    <a:pt x="1025" y="10800"/>
                  </a:lnTo>
                  <a:lnTo>
                    <a:pt x="2225" y="10800"/>
                  </a:lnTo>
                  <a:lnTo>
                    <a:pt x="4560" y="10800"/>
                  </a:lnTo>
                  <a:lnTo>
                    <a:pt x="4560" y="10267"/>
                  </a:lnTo>
                  <a:lnTo>
                    <a:pt x="2225" y="10267"/>
                  </a:lnTo>
                  <a:lnTo>
                    <a:pt x="1025" y="10267"/>
                  </a:lnTo>
                  <a:lnTo>
                    <a:pt x="665" y="10267"/>
                  </a:lnTo>
                  <a:lnTo>
                    <a:pt x="665" y="526"/>
                  </a:lnTo>
                  <a:lnTo>
                    <a:pt x="1025" y="526"/>
                  </a:lnTo>
                  <a:lnTo>
                    <a:pt x="2225" y="526"/>
                  </a:lnTo>
                  <a:lnTo>
                    <a:pt x="4560" y="526"/>
                  </a:lnTo>
                  <a:lnTo>
                    <a:pt x="4560" y="0"/>
                  </a:lnTo>
                  <a:moveTo>
                    <a:pt x="7061" y="0"/>
                  </a:moveTo>
                  <a:lnTo>
                    <a:pt x="6120" y="0"/>
                  </a:lnTo>
                  <a:lnTo>
                    <a:pt x="6120" y="526"/>
                  </a:lnTo>
                  <a:lnTo>
                    <a:pt x="7061" y="526"/>
                  </a:lnTo>
                  <a:lnTo>
                    <a:pt x="7061" y="0"/>
                  </a:lnTo>
                  <a:moveTo>
                    <a:pt x="14278" y="0"/>
                  </a:moveTo>
                  <a:lnTo>
                    <a:pt x="14040" y="0"/>
                  </a:lnTo>
                  <a:lnTo>
                    <a:pt x="12840" y="0"/>
                  </a:lnTo>
                  <a:lnTo>
                    <a:pt x="12840" y="10267"/>
                  </a:lnTo>
                  <a:lnTo>
                    <a:pt x="10440" y="10267"/>
                  </a:lnTo>
                  <a:lnTo>
                    <a:pt x="6120" y="10267"/>
                  </a:lnTo>
                  <a:lnTo>
                    <a:pt x="6120" y="10800"/>
                  </a:lnTo>
                  <a:lnTo>
                    <a:pt x="10440" y="10800"/>
                  </a:lnTo>
                  <a:lnTo>
                    <a:pt x="12840" y="10800"/>
                  </a:lnTo>
                  <a:lnTo>
                    <a:pt x="14040" y="10800"/>
                  </a:lnTo>
                  <a:lnTo>
                    <a:pt x="14278" y="10800"/>
                  </a:lnTo>
                  <a:lnTo>
                    <a:pt x="14278" y="0"/>
                  </a:lnTo>
                </a:path>
              </a:pathLst>
            </a:custGeom>
            <a:solidFill>
              <a:srgbClr val="FFFFFF">
                <a:alpha val="1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" y="0"/>
              <a:ext cx="14331" cy="10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720" y="525"/>
              <a:ext cx="12960" cy="97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sz="3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Layout Design</a:t>
              </a:r>
              <a:endParaRPr lang="en-US" sz="3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720" y="525"/>
              <a:ext cx="12960" cy="9742"/>
            </a:xfrm>
            <a:prstGeom prst="rect">
              <a:avLst/>
            </a:prstGeom>
            <a:noFill/>
            <a:ln w="6096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7183" y="0"/>
              <a:ext cx="5794" cy="106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AutoShape 8"/>
            <p:cNvSpPr>
              <a:spLocks/>
            </p:cNvSpPr>
            <p:nvPr/>
          </p:nvSpPr>
          <p:spPr bwMode="auto">
            <a:xfrm>
              <a:off x="7183" y="0"/>
              <a:ext cx="5794" cy="1068"/>
            </a:xfrm>
            <a:custGeom>
              <a:avLst/>
              <a:gdLst>
                <a:gd name="T0" fmla="+- 0 7183 7183"/>
                <a:gd name="T1" fmla="*/ T0 w 5794"/>
                <a:gd name="T2" fmla="*/ 1068 h 1068"/>
                <a:gd name="T3" fmla="+- 0 12977 7183"/>
                <a:gd name="T4" fmla="*/ T3 w 5794"/>
                <a:gd name="T5" fmla="*/ 1068 h 1068"/>
                <a:gd name="T6" fmla="+- 0 12977 7183"/>
                <a:gd name="T7" fmla="*/ T6 w 5794"/>
                <a:gd name="T8" fmla="*/ 0 h 1068"/>
                <a:gd name="T9" fmla="+- 0 7183 7183"/>
                <a:gd name="T10" fmla="*/ T9 w 5794"/>
                <a:gd name="T11" fmla="*/ 0 h 1068"/>
                <a:gd name="T12" fmla="+- 0 7183 7183"/>
                <a:gd name="T13" fmla="*/ T12 w 5794"/>
                <a:gd name="T14" fmla="*/ 1068 h 1068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</a:cxnLst>
              <a:rect l="0" t="0" r="r" b="b"/>
              <a:pathLst>
                <a:path w="5794" h="1068">
                  <a:moveTo>
                    <a:pt x="0" y="1068"/>
                  </a:moveTo>
                  <a:lnTo>
                    <a:pt x="5794" y="1068"/>
                  </a:lnTo>
                  <a:lnTo>
                    <a:pt x="5794" y="0"/>
                  </a:lnTo>
                  <a:moveTo>
                    <a:pt x="0" y="0"/>
                  </a:moveTo>
                  <a:lnTo>
                    <a:pt x="0" y="1068"/>
                  </a:lnTo>
                </a:path>
              </a:pathLst>
            </a:custGeom>
            <a:noFill/>
            <a:ln w="15240">
              <a:solidFill>
                <a:srgbClr val="74A40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7322" y="0"/>
              <a:ext cx="5520" cy="948"/>
            </a:xfrm>
            <a:prstGeom prst="rect">
              <a:avLst/>
            </a:prstGeom>
            <a:solidFill>
              <a:srgbClr val="7068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226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4" y="184"/>
              <a:ext cx="4536" cy="9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7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0" y="1670"/>
              <a:ext cx="5297" cy="5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8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1" y="1771"/>
              <a:ext cx="5009" cy="5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2161" y="1741"/>
              <a:ext cx="5069" cy="512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AutoShape 14"/>
            <p:cNvSpPr>
              <a:spLocks/>
            </p:cNvSpPr>
            <p:nvPr/>
          </p:nvSpPr>
          <p:spPr bwMode="auto">
            <a:xfrm>
              <a:off x="8012" y="3880"/>
              <a:ext cx="1788" cy="1632"/>
            </a:xfrm>
            <a:custGeom>
              <a:avLst/>
              <a:gdLst>
                <a:gd name="T0" fmla="+- 0 8293 8013"/>
                <a:gd name="T1" fmla="*/ T0 w 1788"/>
                <a:gd name="T2" fmla="+- 0 5512 3880"/>
                <a:gd name="T3" fmla="*/ 5512 h 1632"/>
                <a:gd name="T4" fmla="+- 0 8411 8013"/>
                <a:gd name="T5" fmla="*/ T4 w 1788"/>
                <a:gd name="T6" fmla="+- 0 5430 3880"/>
                <a:gd name="T7" fmla="*/ 5430 h 1632"/>
                <a:gd name="T8" fmla="+- 0 8258 8013"/>
                <a:gd name="T9" fmla="*/ T8 w 1788"/>
                <a:gd name="T10" fmla="+- 0 5322 3880"/>
                <a:gd name="T11" fmla="*/ 5322 h 1632"/>
                <a:gd name="T12" fmla="+- 0 8333 8013"/>
                <a:gd name="T13" fmla="*/ T12 w 1788"/>
                <a:gd name="T14" fmla="+- 0 5342 3880"/>
                <a:gd name="T15" fmla="*/ 5342 h 1632"/>
                <a:gd name="T16" fmla="+- 0 8329 8013"/>
                <a:gd name="T17" fmla="*/ T16 w 1788"/>
                <a:gd name="T18" fmla="+- 0 5402 3880"/>
                <a:gd name="T19" fmla="*/ 5402 h 1632"/>
                <a:gd name="T20" fmla="+- 0 8427 8013"/>
                <a:gd name="T21" fmla="*/ T20 w 1788"/>
                <a:gd name="T22" fmla="+- 0 5380 3880"/>
                <a:gd name="T23" fmla="*/ 5380 h 1632"/>
                <a:gd name="T24" fmla="+- 0 8120 8013"/>
                <a:gd name="T25" fmla="*/ T24 w 1788"/>
                <a:gd name="T26" fmla="+- 0 5076 3880"/>
                <a:gd name="T27" fmla="*/ 5076 h 1632"/>
                <a:gd name="T28" fmla="+- 0 8028 8013"/>
                <a:gd name="T29" fmla="*/ T28 w 1788"/>
                <a:gd name="T30" fmla="+- 0 5146 3880"/>
                <a:gd name="T31" fmla="*/ 5146 h 1632"/>
                <a:gd name="T32" fmla="+- 0 8039 8013"/>
                <a:gd name="T33" fmla="*/ T32 w 1788"/>
                <a:gd name="T34" fmla="+- 0 5278 3880"/>
                <a:gd name="T35" fmla="*/ 5278 h 1632"/>
                <a:gd name="T36" fmla="+- 0 8152 8013"/>
                <a:gd name="T37" fmla="*/ T36 w 1788"/>
                <a:gd name="T38" fmla="+- 0 5322 3880"/>
                <a:gd name="T39" fmla="*/ 5322 h 1632"/>
                <a:gd name="T40" fmla="+- 0 8396 8013"/>
                <a:gd name="T41" fmla="*/ T40 w 1788"/>
                <a:gd name="T42" fmla="+- 0 5284 3880"/>
                <a:gd name="T43" fmla="*/ 5284 h 1632"/>
                <a:gd name="T44" fmla="+- 0 8325 8013"/>
                <a:gd name="T45" fmla="*/ T44 w 1788"/>
                <a:gd name="T46" fmla="+- 0 5240 3880"/>
                <a:gd name="T47" fmla="*/ 5240 h 1632"/>
                <a:gd name="T48" fmla="+- 0 8123 8013"/>
                <a:gd name="T49" fmla="*/ T48 w 1788"/>
                <a:gd name="T50" fmla="+- 0 5232 3880"/>
                <a:gd name="T51" fmla="*/ 5232 h 1632"/>
                <a:gd name="T52" fmla="+- 0 8099 8013"/>
                <a:gd name="T53" fmla="*/ T52 w 1788"/>
                <a:gd name="T54" fmla="+- 0 5188 3880"/>
                <a:gd name="T55" fmla="*/ 5188 h 1632"/>
                <a:gd name="T56" fmla="+- 0 8209 8013"/>
                <a:gd name="T57" fmla="*/ T56 w 1788"/>
                <a:gd name="T58" fmla="+- 0 5078 3880"/>
                <a:gd name="T59" fmla="*/ 5078 h 1632"/>
                <a:gd name="T60" fmla="+- 0 8486 8013"/>
                <a:gd name="T61" fmla="*/ T60 w 1788"/>
                <a:gd name="T62" fmla="+- 0 4922 3880"/>
                <a:gd name="T63" fmla="*/ 4922 h 1632"/>
                <a:gd name="T64" fmla="+- 0 8372 8013"/>
                <a:gd name="T65" fmla="*/ T64 w 1788"/>
                <a:gd name="T66" fmla="+- 0 5036 3880"/>
                <a:gd name="T67" fmla="*/ 5036 h 1632"/>
                <a:gd name="T68" fmla="+- 0 8433 8013"/>
                <a:gd name="T69" fmla="*/ T68 w 1788"/>
                <a:gd name="T70" fmla="+- 0 5232 3880"/>
                <a:gd name="T71" fmla="*/ 5232 h 1632"/>
                <a:gd name="T72" fmla="+- 0 8629 8013"/>
                <a:gd name="T73" fmla="*/ T72 w 1788"/>
                <a:gd name="T74" fmla="+- 0 5248 3880"/>
                <a:gd name="T75" fmla="*/ 5248 h 1632"/>
                <a:gd name="T76" fmla="+- 0 8520 8013"/>
                <a:gd name="T77" fmla="*/ T76 w 1788"/>
                <a:gd name="T78" fmla="+- 0 5186 3880"/>
                <a:gd name="T79" fmla="*/ 5186 h 1632"/>
                <a:gd name="T80" fmla="+- 0 8446 8013"/>
                <a:gd name="T81" fmla="*/ T80 w 1788"/>
                <a:gd name="T82" fmla="+- 0 5100 3880"/>
                <a:gd name="T83" fmla="*/ 5100 h 1632"/>
                <a:gd name="T84" fmla="+- 0 8494 8013"/>
                <a:gd name="T85" fmla="*/ T84 w 1788"/>
                <a:gd name="T86" fmla="+- 0 5006 3880"/>
                <a:gd name="T87" fmla="*/ 5006 h 1632"/>
                <a:gd name="T88" fmla="+- 0 8643 8013"/>
                <a:gd name="T89" fmla="*/ T88 w 1788"/>
                <a:gd name="T90" fmla="+- 0 4944 3880"/>
                <a:gd name="T91" fmla="*/ 4944 h 1632"/>
                <a:gd name="T92" fmla="+- 0 8547 8013"/>
                <a:gd name="T93" fmla="*/ T92 w 1788"/>
                <a:gd name="T94" fmla="+- 0 4994 3880"/>
                <a:gd name="T95" fmla="*/ 4994 h 1632"/>
                <a:gd name="T96" fmla="+- 0 8634 8013"/>
                <a:gd name="T97" fmla="*/ T96 w 1788"/>
                <a:gd name="T98" fmla="+- 0 5066 3880"/>
                <a:gd name="T99" fmla="*/ 5066 h 1632"/>
                <a:gd name="T100" fmla="+- 0 8607 8013"/>
                <a:gd name="T101" fmla="*/ T100 w 1788"/>
                <a:gd name="T102" fmla="+- 0 5168 3880"/>
                <a:gd name="T103" fmla="*/ 5168 h 1632"/>
                <a:gd name="T104" fmla="+- 0 8711 8013"/>
                <a:gd name="T105" fmla="*/ T104 w 1788"/>
                <a:gd name="T106" fmla="+- 0 5150 3880"/>
                <a:gd name="T107" fmla="*/ 5150 h 1632"/>
                <a:gd name="T108" fmla="+- 0 8704 8013"/>
                <a:gd name="T109" fmla="*/ T108 w 1788"/>
                <a:gd name="T110" fmla="+- 0 5014 3880"/>
                <a:gd name="T111" fmla="*/ 5014 h 1632"/>
                <a:gd name="T112" fmla="+- 0 8593 8013"/>
                <a:gd name="T113" fmla="*/ T112 w 1788"/>
                <a:gd name="T114" fmla="+- 0 4650 3880"/>
                <a:gd name="T115" fmla="*/ 4650 h 1632"/>
                <a:gd name="T116" fmla="+- 0 8710 8013"/>
                <a:gd name="T117" fmla="*/ T116 w 1788"/>
                <a:gd name="T118" fmla="+- 0 4724 3880"/>
                <a:gd name="T119" fmla="*/ 4724 h 1632"/>
                <a:gd name="T120" fmla="+- 0 8972 8013"/>
                <a:gd name="T121" fmla="*/ T120 w 1788"/>
                <a:gd name="T122" fmla="+- 0 4500 3880"/>
                <a:gd name="T123" fmla="*/ 4500 h 1632"/>
                <a:gd name="T124" fmla="+- 0 9225 8013"/>
                <a:gd name="T125" fmla="*/ T124 w 1788"/>
                <a:gd name="T126" fmla="+- 0 4310 3880"/>
                <a:gd name="T127" fmla="*/ 4310 h 1632"/>
                <a:gd name="T128" fmla="+- 0 9070 8013"/>
                <a:gd name="T129" fmla="*/ T128 w 1788"/>
                <a:gd name="T130" fmla="+- 0 4442 3880"/>
                <a:gd name="T131" fmla="*/ 4442 h 1632"/>
                <a:gd name="T132" fmla="+- 0 9137 8013"/>
                <a:gd name="T133" fmla="*/ T132 w 1788"/>
                <a:gd name="T134" fmla="+- 0 4632 3880"/>
                <a:gd name="T135" fmla="*/ 4632 h 1632"/>
                <a:gd name="T136" fmla="+- 0 9332 8013"/>
                <a:gd name="T137" fmla="*/ T136 w 1788"/>
                <a:gd name="T138" fmla="+- 0 4646 3880"/>
                <a:gd name="T139" fmla="*/ 4646 h 1632"/>
                <a:gd name="T140" fmla="+- 0 9218 8013"/>
                <a:gd name="T141" fmla="*/ T140 w 1788"/>
                <a:gd name="T142" fmla="+- 0 4588 3880"/>
                <a:gd name="T143" fmla="*/ 4588 h 1632"/>
                <a:gd name="T144" fmla="+- 0 9141 8013"/>
                <a:gd name="T145" fmla="*/ T144 w 1788"/>
                <a:gd name="T146" fmla="+- 0 4488 3880"/>
                <a:gd name="T147" fmla="*/ 4488 h 1632"/>
                <a:gd name="T148" fmla="+- 0 9177 8013"/>
                <a:gd name="T149" fmla="*/ T148 w 1788"/>
                <a:gd name="T150" fmla="+- 0 4408 3880"/>
                <a:gd name="T151" fmla="*/ 4408 h 1632"/>
                <a:gd name="T152" fmla="+- 0 9387 8013"/>
                <a:gd name="T153" fmla="*/ T152 w 1788"/>
                <a:gd name="T154" fmla="+- 0 4380 3880"/>
                <a:gd name="T155" fmla="*/ 4380 h 1632"/>
                <a:gd name="T156" fmla="+- 0 9355 8013"/>
                <a:gd name="T157" fmla="*/ T156 w 1788"/>
                <a:gd name="T158" fmla="+- 0 4488 3880"/>
                <a:gd name="T159" fmla="*/ 4488 h 1632"/>
                <a:gd name="T160" fmla="+- 0 9283 8013"/>
                <a:gd name="T161" fmla="*/ T160 w 1788"/>
                <a:gd name="T162" fmla="+- 0 4588 3880"/>
                <a:gd name="T163" fmla="*/ 4588 h 1632"/>
                <a:gd name="T164" fmla="+- 0 9419 8013"/>
                <a:gd name="T165" fmla="*/ T164 w 1788"/>
                <a:gd name="T166" fmla="+- 0 4552 3880"/>
                <a:gd name="T167" fmla="*/ 4552 h 1632"/>
                <a:gd name="T168" fmla="+- 0 9248 8013"/>
                <a:gd name="T169" fmla="*/ T168 w 1788"/>
                <a:gd name="T170" fmla="+- 0 4384 3880"/>
                <a:gd name="T171" fmla="*/ 4384 h 1632"/>
                <a:gd name="T172" fmla="+- 0 9397 8013"/>
                <a:gd name="T173" fmla="*/ T172 w 1788"/>
                <a:gd name="T174" fmla="+- 0 4392 3880"/>
                <a:gd name="T175" fmla="*/ 4392 h 1632"/>
                <a:gd name="T176" fmla="+- 0 9492 8013"/>
                <a:gd name="T177" fmla="*/ T176 w 1788"/>
                <a:gd name="T178" fmla="+- 0 4066 3880"/>
                <a:gd name="T179" fmla="*/ 4066 h 1632"/>
                <a:gd name="T180" fmla="+- 0 9404 8013"/>
                <a:gd name="T181" fmla="*/ T180 w 1788"/>
                <a:gd name="T182" fmla="+- 0 4122 3880"/>
                <a:gd name="T183" fmla="*/ 4122 h 1632"/>
                <a:gd name="T184" fmla="+- 0 9400 8013"/>
                <a:gd name="T185" fmla="*/ T184 w 1788"/>
                <a:gd name="T186" fmla="+- 0 4308 3880"/>
                <a:gd name="T187" fmla="*/ 4308 h 1632"/>
                <a:gd name="T188" fmla="+- 0 9575 8013"/>
                <a:gd name="T189" fmla="*/ T188 w 1788"/>
                <a:gd name="T190" fmla="+- 0 4406 3880"/>
                <a:gd name="T191" fmla="*/ 4406 h 1632"/>
                <a:gd name="T192" fmla="+- 0 9689 8013"/>
                <a:gd name="T193" fmla="*/ T192 w 1788"/>
                <a:gd name="T194" fmla="+- 0 4338 3880"/>
                <a:gd name="T195" fmla="*/ 4338 h 1632"/>
                <a:gd name="T196" fmla="+- 0 9501 8013"/>
                <a:gd name="T197" fmla="*/ T196 w 1788"/>
                <a:gd name="T198" fmla="+- 0 4298 3880"/>
                <a:gd name="T199" fmla="*/ 4298 h 1632"/>
                <a:gd name="T200" fmla="+- 0 9462 8013"/>
                <a:gd name="T201" fmla="*/ T200 w 1788"/>
                <a:gd name="T202" fmla="+- 0 4194 3880"/>
                <a:gd name="T203" fmla="*/ 4194 h 1632"/>
                <a:gd name="T204" fmla="+- 0 9541 8013"/>
                <a:gd name="T205" fmla="*/ T204 w 1788"/>
                <a:gd name="T206" fmla="+- 0 4126 3880"/>
                <a:gd name="T207" fmla="*/ 4126 h 1632"/>
                <a:gd name="T208" fmla="+- 0 9596 8013"/>
                <a:gd name="T209" fmla="*/ T208 w 1788"/>
                <a:gd name="T210" fmla="+- 0 4136 3880"/>
                <a:gd name="T211" fmla="*/ 4136 h 1632"/>
                <a:gd name="T212" fmla="+- 0 9654 8013"/>
                <a:gd name="T213" fmla="*/ T212 w 1788"/>
                <a:gd name="T214" fmla="+- 0 4236 3880"/>
                <a:gd name="T215" fmla="*/ 4236 h 1632"/>
                <a:gd name="T216" fmla="+- 0 9590 8013"/>
                <a:gd name="T217" fmla="*/ T216 w 1788"/>
                <a:gd name="T218" fmla="+- 0 4318 3880"/>
                <a:gd name="T219" fmla="*/ 4318 h 1632"/>
                <a:gd name="T220" fmla="+- 0 9712 8013"/>
                <a:gd name="T221" fmla="*/ T220 w 1788"/>
                <a:gd name="T222" fmla="+- 0 4268 3880"/>
                <a:gd name="T223" fmla="*/ 4268 h 1632"/>
                <a:gd name="T224" fmla="+- 0 9735 8013"/>
                <a:gd name="T225" fmla="*/ T224 w 1788"/>
                <a:gd name="T226" fmla="+- 0 4294 3880"/>
                <a:gd name="T227" fmla="*/ 4294 h 163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</a:cxnLst>
              <a:rect l="0" t="0" r="r" b="b"/>
              <a:pathLst>
                <a:path w="1788" h="1632">
                  <a:moveTo>
                    <a:pt x="210" y="1534"/>
                  </a:moveTo>
                  <a:lnTo>
                    <a:pt x="183" y="1616"/>
                  </a:lnTo>
                  <a:lnTo>
                    <a:pt x="209" y="1624"/>
                  </a:lnTo>
                  <a:lnTo>
                    <a:pt x="234" y="1630"/>
                  </a:lnTo>
                  <a:lnTo>
                    <a:pt x="258" y="1632"/>
                  </a:lnTo>
                  <a:lnTo>
                    <a:pt x="280" y="1632"/>
                  </a:lnTo>
                  <a:lnTo>
                    <a:pt x="301" y="1628"/>
                  </a:lnTo>
                  <a:lnTo>
                    <a:pt x="322" y="1620"/>
                  </a:lnTo>
                  <a:lnTo>
                    <a:pt x="342" y="1608"/>
                  </a:lnTo>
                  <a:lnTo>
                    <a:pt x="361" y="1594"/>
                  </a:lnTo>
                  <a:lnTo>
                    <a:pt x="382" y="1574"/>
                  </a:lnTo>
                  <a:lnTo>
                    <a:pt x="398" y="1550"/>
                  </a:lnTo>
                  <a:lnTo>
                    <a:pt x="400" y="1546"/>
                  </a:lnTo>
                  <a:lnTo>
                    <a:pt x="267" y="1546"/>
                  </a:lnTo>
                  <a:lnTo>
                    <a:pt x="241" y="1542"/>
                  </a:lnTo>
                  <a:lnTo>
                    <a:pt x="210" y="1534"/>
                  </a:lnTo>
                  <a:close/>
                  <a:moveTo>
                    <a:pt x="406" y="1442"/>
                  </a:moveTo>
                  <a:lnTo>
                    <a:pt x="245" y="1442"/>
                  </a:lnTo>
                  <a:lnTo>
                    <a:pt x="264" y="1444"/>
                  </a:lnTo>
                  <a:lnTo>
                    <a:pt x="280" y="1444"/>
                  </a:lnTo>
                  <a:lnTo>
                    <a:pt x="291" y="1446"/>
                  </a:lnTo>
                  <a:lnTo>
                    <a:pt x="304" y="1450"/>
                  </a:lnTo>
                  <a:lnTo>
                    <a:pt x="314" y="1454"/>
                  </a:lnTo>
                  <a:lnTo>
                    <a:pt x="320" y="1462"/>
                  </a:lnTo>
                  <a:lnTo>
                    <a:pt x="328" y="1472"/>
                  </a:lnTo>
                  <a:lnTo>
                    <a:pt x="330" y="1482"/>
                  </a:lnTo>
                  <a:lnTo>
                    <a:pt x="328" y="1496"/>
                  </a:lnTo>
                  <a:lnTo>
                    <a:pt x="326" y="1506"/>
                  </a:lnTo>
                  <a:lnTo>
                    <a:pt x="322" y="1514"/>
                  </a:lnTo>
                  <a:lnTo>
                    <a:pt x="316" y="1522"/>
                  </a:lnTo>
                  <a:lnTo>
                    <a:pt x="308" y="1530"/>
                  </a:lnTo>
                  <a:lnTo>
                    <a:pt x="290" y="1540"/>
                  </a:lnTo>
                  <a:lnTo>
                    <a:pt x="267" y="1546"/>
                  </a:lnTo>
                  <a:lnTo>
                    <a:pt x="400" y="1546"/>
                  </a:lnTo>
                  <a:lnTo>
                    <a:pt x="409" y="1526"/>
                  </a:lnTo>
                  <a:lnTo>
                    <a:pt x="414" y="1500"/>
                  </a:lnTo>
                  <a:lnTo>
                    <a:pt x="415" y="1474"/>
                  </a:lnTo>
                  <a:lnTo>
                    <a:pt x="409" y="1450"/>
                  </a:lnTo>
                  <a:lnTo>
                    <a:pt x="406" y="1442"/>
                  </a:lnTo>
                  <a:close/>
                  <a:moveTo>
                    <a:pt x="146" y="1192"/>
                  </a:moveTo>
                  <a:lnTo>
                    <a:pt x="125" y="1194"/>
                  </a:lnTo>
                  <a:lnTo>
                    <a:pt x="107" y="1196"/>
                  </a:lnTo>
                  <a:lnTo>
                    <a:pt x="90" y="1202"/>
                  </a:lnTo>
                  <a:lnTo>
                    <a:pt x="75" y="1208"/>
                  </a:lnTo>
                  <a:lnTo>
                    <a:pt x="60" y="1216"/>
                  </a:lnTo>
                  <a:lnTo>
                    <a:pt x="46" y="1228"/>
                  </a:lnTo>
                  <a:lnTo>
                    <a:pt x="28" y="1246"/>
                  </a:lnTo>
                  <a:lnTo>
                    <a:pt x="15" y="1266"/>
                  </a:lnTo>
                  <a:lnTo>
                    <a:pt x="5" y="1288"/>
                  </a:lnTo>
                  <a:lnTo>
                    <a:pt x="0" y="1312"/>
                  </a:lnTo>
                  <a:lnTo>
                    <a:pt x="0" y="1336"/>
                  </a:lnTo>
                  <a:lnTo>
                    <a:pt x="4" y="1358"/>
                  </a:lnTo>
                  <a:lnTo>
                    <a:pt x="13" y="1380"/>
                  </a:lnTo>
                  <a:lnTo>
                    <a:pt x="26" y="1398"/>
                  </a:lnTo>
                  <a:lnTo>
                    <a:pt x="38" y="1410"/>
                  </a:lnTo>
                  <a:lnTo>
                    <a:pt x="52" y="1420"/>
                  </a:lnTo>
                  <a:lnTo>
                    <a:pt x="68" y="1428"/>
                  </a:lnTo>
                  <a:lnTo>
                    <a:pt x="86" y="1434"/>
                  </a:lnTo>
                  <a:lnTo>
                    <a:pt x="109" y="1438"/>
                  </a:lnTo>
                  <a:lnTo>
                    <a:pt x="139" y="1442"/>
                  </a:lnTo>
                  <a:lnTo>
                    <a:pt x="176" y="1444"/>
                  </a:lnTo>
                  <a:lnTo>
                    <a:pt x="221" y="1444"/>
                  </a:lnTo>
                  <a:lnTo>
                    <a:pt x="245" y="1442"/>
                  </a:lnTo>
                  <a:lnTo>
                    <a:pt x="406" y="1442"/>
                  </a:lnTo>
                  <a:lnTo>
                    <a:pt x="399" y="1426"/>
                  </a:lnTo>
                  <a:lnTo>
                    <a:pt x="383" y="1404"/>
                  </a:lnTo>
                  <a:lnTo>
                    <a:pt x="373" y="1394"/>
                  </a:lnTo>
                  <a:lnTo>
                    <a:pt x="363" y="1384"/>
                  </a:lnTo>
                  <a:lnTo>
                    <a:pt x="352" y="1376"/>
                  </a:lnTo>
                  <a:lnTo>
                    <a:pt x="340" y="1370"/>
                  </a:lnTo>
                  <a:lnTo>
                    <a:pt x="327" y="1364"/>
                  </a:lnTo>
                  <a:lnTo>
                    <a:pt x="312" y="1360"/>
                  </a:lnTo>
                  <a:lnTo>
                    <a:pt x="296" y="1358"/>
                  </a:lnTo>
                  <a:lnTo>
                    <a:pt x="278" y="1356"/>
                  </a:lnTo>
                  <a:lnTo>
                    <a:pt x="267" y="1356"/>
                  </a:lnTo>
                  <a:lnTo>
                    <a:pt x="250" y="1354"/>
                  </a:lnTo>
                  <a:lnTo>
                    <a:pt x="122" y="1354"/>
                  </a:lnTo>
                  <a:lnTo>
                    <a:pt x="110" y="1352"/>
                  </a:lnTo>
                  <a:lnTo>
                    <a:pt x="101" y="1350"/>
                  </a:lnTo>
                  <a:lnTo>
                    <a:pt x="95" y="1346"/>
                  </a:lnTo>
                  <a:lnTo>
                    <a:pt x="85" y="1334"/>
                  </a:lnTo>
                  <a:lnTo>
                    <a:pt x="83" y="1326"/>
                  </a:lnTo>
                  <a:lnTo>
                    <a:pt x="85" y="1318"/>
                  </a:lnTo>
                  <a:lnTo>
                    <a:pt x="86" y="1308"/>
                  </a:lnTo>
                  <a:lnTo>
                    <a:pt x="91" y="1300"/>
                  </a:lnTo>
                  <a:lnTo>
                    <a:pt x="100" y="1292"/>
                  </a:lnTo>
                  <a:lnTo>
                    <a:pt x="115" y="1282"/>
                  </a:lnTo>
                  <a:lnTo>
                    <a:pt x="134" y="1278"/>
                  </a:lnTo>
                  <a:lnTo>
                    <a:pt x="184" y="1278"/>
                  </a:lnTo>
                  <a:lnTo>
                    <a:pt x="196" y="1198"/>
                  </a:lnTo>
                  <a:lnTo>
                    <a:pt x="170" y="1194"/>
                  </a:lnTo>
                  <a:lnTo>
                    <a:pt x="146" y="1192"/>
                  </a:lnTo>
                  <a:close/>
                  <a:moveTo>
                    <a:pt x="543" y="1032"/>
                  </a:moveTo>
                  <a:lnTo>
                    <a:pt x="520" y="1032"/>
                  </a:lnTo>
                  <a:lnTo>
                    <a:pt x="496" y="1036"/>
                  </a:lnTo>
                  <a:lnTo>
                    <a:pt x="473" y="1042"/>
                  </a:lnTo>
                  <a:lnTo>
                    <a:pt x="451" y="1050"/>
                  </a:lnTo>
                  <a:lnTo>
                    <a:pt x="431" y="1062"/>
                  </a:lnTo>
                  <a:lnTo>
                    <a:pt x="412" y="1076"/>
                  </a:lnTo>
                  <a:lnTo>
                    <a:pt x="389" y="1100"/>
                  </a:lnTo>
                  <a:lnTo>
                    <a:pt x="371" y="1126"/>
                  </a:lnTo>
                  <a:lnTo>
                    <a:pt x="359" y="1156"/>
                  </a:lnTo>
                  <a:lnTo>
                    <a:pt x="352" y="1188"/>
                  </a:lnTo>
                  <a:lnTo>
                    <a:pt x="351" y="1226"/>
                  </a:lnTo>
                  <a:lnTo>
                    <a:pt x="358" y="1262"/>
                  </a:lnTo>
                  <a:lnTo>
                    <a:pt x="372" y="1296"/>
                  </a:lnTo>
                  <a:lnTo>
                    <a:pt x="394" y="1328"/>
                  </a:lnTo>
                  <a:lnTo>
                    <a:pt x="420" y="1352"/>
                  </a:lnTo>
                  <a:lnTo>
                    <a:pt x="449" y="1372"/>
                  </a:lnTo>
                  <a:lnTo>
                    <a:pt x="481" y="1384"/>
                  </a:lnTo>
                  <a:lnTo>
                    <a:pt x="516" y="1390"/>
                  </a:lnTo>
                  <a:lnTo>
                    <a:pt x="551" y="1390"/>
                  </a:lnTo>
                  <a:lnTo>
                    <a:pt x="585" y="1382"/>
                  </a:lnTo>
                  <a:lnTo>
                    <a:pt x="616" y="1368"/>
                  </a:lnTo>
                  <a:lnTo>
                    <a:pt x="645" y="1348"/>
                  </a:lnTo>
                  <a:lnTo>
                    <a:pt x="662" y="1332"/>
                  </a:lnTo>
                  <a:lnTo>
                    <a:pt x="677" y="1312"/>
                  </a:lnTo>
                  <a:lnTo>
                    <a:pt x="678" y="1310"/>
                  </a:lnTo>
                  <a:lnTo>
                    <a:pt x="525" y="1310"/>
                  </a:lnTo>
                  <a:lnTo>
                    <a:pt x="507" y="1306"/>
                  </a:lnTo>
                  <a:lnTo>
                    <a:pt x="490" y="1298"/>
                  </a:lnTo>
                  <a:lnTo>
                    <a:pt x="474" y="1286"/>
                  </a:lnTo>
                  <a:lnTo>
                    <a:pt x="459" y="1272"/>
                  </a:lnTo>
                  <a:lnTo>
                    <a:pt x="446" y="1254"/>
                  </a:lnTo>
                  <a:lnTo>
                    <a:pt x="438" y="1238"/>
                  </a:lnTo>
                  <a:lnTo>
                    <a:pt x="433" y="1220"/>
                  </a:lnTo>
                  <a:lnTo>
                    <a:pt x="433" y="1200"/>
                  </a:lnTo>
                  <a:lnTo>
                    <a:pt x="435" y="1182"/>
                  </a:lnTo>
                  <a:lnTo>
                    <a:pt x="442" y="1166"/>
                  </a:lnTo>
                  <a:lnTo>
                    <a:pt x="452" y="1150"/>
                  </a:lnTo>
                  <a:lnTo>
                    <a:pt x="465" y="1136"/>
                  </a:lnTo>
                  <a:lnTo>
                    <a:pt x="481" y="1126"/>
                  </a:lnTo>
                  <a:lnTo>
                    <a:pt x="498" y="1118"/>
                  </a:lnTo>
                  <a:lnTo>
                    <a:pt x="515" y="1114"/>
                  </a:lnTo>
                  <a:lnTo>
                    <a:pt x="679" y="1114"/>
                  </a:lnTo>
                  <a:lnTo>
                    <a:pt x="665" y="1094"/>
                  </a:lnTo>
                  <a:lnTo>
                    <a:pt x="649" y="1078"/>
                  </a:lnTo>
                  <a:lnTo>
                    <a:pt x="630" y="1064"/>
                  </a:lnTo>
                  <a:lnTo>
                    <a:pt x="611" y="1052"/>
                  </a:lnTo>
                  <a:lnTo>
                    <a:pt x="589" y="1042"/>
                  </a:lnTo>
                  <a:lnTo>
                    <a:pt x="566" y="1036"/>
                  </a:lnTo>
                  <a:lnTo>
                    <a:pt x="543" y="1032"/>
                  </a:lnTo>
                  <a:close/>
                  <a:moveTo>
                    <a:pt x="679" y="1114"/>
                  </a:moveTo>
                  <a:lnTo>
                    <a:pt x="534" y="1114"/>
                  </a:lnTo>
                  <a:lnTo>
                    <a:pt x="552" y="1118"/>
                  </a:lnTo>
                  <a:lnTo>
                    <a:pt x="569" y="1124"/>
                  </a:lnTo>
                  <a:lnTo>
                    <a:pt x="585" y="1136"/>
                  </a:lnTo>
                  <a:lnTo>
                    <a:pt x="600" y="1150"/>
                  </a:lnTo>
                  <a:lnTo>
                    <a:pt x="612" y="1168"/>
                  </a:lnTo>
                  <a:lnTo>
                    <a:pt x="621" y="1186"/>
                  </a:lnTo>
                  <a:lnTo>
                    <a:pt x="625" y="1204"/>
                  </a:lnTo>
                  <a:lnTo>
                    <a:pt x="626" y="1222"/>
                  </a:lnTo>
                  <a:lnTo>
                    <a:pt x="623" y="1242"/>
                  </a:lnTo>
                  <a:lnTo>
                    <a:pt x="617" y="1258"/>
                  </a:lnTo>
                  <a:lnTo>
                    <a:pt x="607" y="1274"/>
                  </a:lnTo>
                  <a:lnTo>
                    <a:pt x="594" y="1288"/>
                  </a:lnTo>
                  <a:lnTo>
                    <a:pt x="578" y="1298"/>
                  </a:lnTo>
                  <a:lnTo>
                    <a:pt x="561" y="1306"/>
                  </a:lnTo>
                  <a:lnTo>
                    <a:pt x="544" y="1310"/>
                  </a:lnTo>
                  <a:lnTo>
                    <a:pt x="678" y="1310"/>
                  </a:lnTo>
                  <a:lnTo>
                    <a:pt x="689" y="1292"/>
                  </a:lnTo>
                  <a:lnTo>
                    <a:pt x="698" y="1270"/>
                  </a:lnTo>
                  <a:lnTo>
                    <a:pt x="705" y="1248"/>
                  </a:lnTo>
                  <a:lnTo>
                    <a:pt x="708" y="1226"/>
                  </a:lnTo>
                  <a:lnTo>
                    <a:pt x="708" y="1202"/>
                  </a:lnTo>
                  <a:lnTo>
                    <a:pt x="705" y="1178"/>
                  </a:lnTo>
                  <a:lnTo>
                    <a:pt x="699" y="1156"/>
                  </a:lnTo>
                  <a:lnTo>
                    <a:pt x="691" y="1134"/>
                  </a:lnTo>
                  <a:lnTo>
                    <a:pt x="679" y="1114"/>
                  </a:lnTo>
                  <a:close/>
                  <a:moveTo>
                    <a:pt x="184" y="1278"/>
                  </a:moveTo>
                  <a:lnTo>
                    <a:pt x="157" y="1278"/>
                  </a:lnTo>
                  <a:lnTo>
                    <a:pt x="184" y="1282"/>
                  </a:lnTo>
                  <a:lnTo>
                    <a:pt x="184" y="1278"/>
                  </a:lnTo>
                  <a:close/>
                  <a:moveTo>
                    <a:pt x="580" y="770"/>
                  </a:moveTo>
                  <a:lnTo>
                    <a:pt x="515" y="826"/>
                  </a:lnTo>
                  <a:lnTo>
                    <a:pt x="822" y="1184"/>
                  </a:lnTo>
                  <a:lnTo>
                    <a:pt x="887" y="1130"/>
                  </a:lnTo>
                  <a:lnTo>
                    <a:pt x="580" y="770"/>
                  </a:lnTo>
                  <a:close/>
                  <a:moveTo>
                    <a:pt x="763" y="788"/>
                  </a:moveTo>
                  <a:lnTo>
                    <a:pt x="697" y="844"/>
                  </a:lnTo>
                  <a:lnTo>
                    <a:pt x="1028" y="1008"/>
                  </a:lnTo>
                  <a:lnTo>
                    <a:pt x="1070" y="972"/>
                  </a:lnTo>
                  <a:lnTo>
                    <a:pt x="1043" y="884"/>
                  </a:lnTo>
                  <a:lnTo>
                    <a:pt x="959" y="884"/>
                  </a:lnTo>
                  <a:lnTo>
                    <a:pt x="763" y="788"/>
                  </a:lnTo>
                  <a:close/>
                  <a:moveTo>
                    <a:pt x="959" y="620"/>
                  </a:moveTo>
                  <a:lnTo>
                    <a:pt x="893" y="676"/>
                  </a:lnTo>
                  <a:lnTo>
                    <a:pt x="959" y="884"/>
                  </a:lnTo>
                  <a:lnTo>
                    <a:pt x="1043" y="884"/>
                  </a:lnTo>
                  <a:lnTo>
                    <a:pt x="959" y="620"/>
                  </a:lnTo>
                  <a:close/>
                  <a:moveTo>
                    <a:pt x="1247" y="430"/>
                  </a:moveTo>
                  <a:lnTo>
                    <a:pt x="1212" y="430"/>
                  </a:lnTo>
                  <a:lnTo>
                    <a:pt x="1178" y="438"/>
                  </a:lnTo>
                  <a:lnTo>
                    <a:pt x="1145" y="452"/>
                  </a:lnTo>
                  <a:lnTo>
                    <a:pt x="1114" y="476"/>
                  </a:lnTo>
                  <a:lnTo>
                    <a:pt x="1089" y="502"/>
                  </a:lnTo>
                  <a:lnTo>
                    <a:pt x="1070" y="530"/>
                  </a:lnTo>
                  <a:lnTo>
                    <a:pt x="1057" y="562"/>
                  </a:lnTo>
                  <a:lnTo>
                    <a:pt x="1052" y="596"/>
                  </a:lnTo>
                  <a:lnTo>
                    <a:pt x="1053" y="632"/>
                  </a:lnTo>
                  <a:lnTo>
                    <a:pt x="1061" y="666"/>
                  </a:lnTo>
                  <a:lnTo>
                    <a:pt x="1076" y="696"/>
                  </a:lnTo>
                  <a:lnTo>
                    <a:pt x="1098" y="728"/>
                  </a:lnTo>
                  <a:lnTo>
                    <a:pt x="1124" y="752"/>
                  </a:lnTo>
                  <a:lnTo>
                    <a:pt x="1153" y="772"/>
                  </a:lnTo>
                  <a:lnTo>
                    <a:pt x="1184" y="784"/>
                  </a:lnTo>
                  <a:lnTo>
                    <a:pt x="1218" y="790"/>
                  </a:lnTo>
                  <a:lnTo>
                    <a:pt x="1253" y="790"/>
                  </a:lnTo>
                  <a:lnTo>
                    <a:pt x="1287" y="782"/>
                  </a:lnTo>
                  <a:lnTo>
                    <a:pt x="1319" y="766"/>
                  </a:lnTo>
                  <a:lnTo>
                    <a:pt x="1350" y="744"/>
                  </a:lnTo>
                  <a:lnTo>
                    <a:pt x="1368" y="728"/>
                  </a:lnTo>
                  <a:lnTo>
                    <a:pt x="1380" y="714"/>
                  </a:lnTo>
                  <a:lnTo>
                    <a:pt x="1237" y="714"/>
                  </a:lnTo>
                  <a:lnTo>
                    <a:pt x="1221" y="712"/>
                  </a:lnTo>
                  <a:lnTo>
                    <a:pt x="1205" y="708"/>
                  </a:lnTo>
                  <a:lnTo>
                    <a:pt x="1190" y="702"/>
                  </a:lnTo>
                  <a:lnTo>
                    <a:pt x="1175" y="692"/>
                  </a:lnTo>
                  <a:lnTo>
                    <a:pt x="1238" y="638"/>
                  </a:lnTo>
                  <a:lnTo>
                    <a:pt x="1134" y="638"/>
                  </a:lnTo>
                  <a:lnTo>
                    <a:pt x="1131" y="622"/>
                  </a:lnTo>
                  <a:lnTo>
                    <a:pt x="1128" y="608"/>
                  </a:lnTo>
                  <a:lnTo>
                    <a:pt x="1128" y="594"/>
                  </a:lnTo>
                  <a:lnTo>
                    <a:pt x="1130" y="584"/>
                  </a:lnTo>
                  <a:lnTo>
                    <a:pt x="1135" y="568"/>
                  </a:lnTo>
                  <a:lnTo>
                    <a:pt x="1142" y="554"/>
                  </a:lnTo>
                  <a:lnTo>
                    <a:pt x="1152" y="540"/>
                  </a:lnTo>
                  <a:lnTo>
                    <a:pt x="1164" y="528"/>
                  </a:lnTo>
                  <a:lnTo>
                    <a:pt x="1177" y="518"/>
                  </a:lnTo>
                  <a:lnTo>
                    <a:pt x="1191" y="510"/>
                  </a:lnTo>
                  <a:lnTo>
                    <a:pt x="1205" y="506"/>
                  </a:lnTo>
                  <a:lnTo>
                    <a:pt x="1220" y="504"/>
                  </a:lnTo>
                  <a:lnTo>
                    <a:pt x="1377" y="504"/>
                  </a:lnTo>
                  <a:lnTo>
                    <a:pt x="1374" y="500"/>
                  </a:lnTo>
                  <a:lnTo>
                    <a:pt x="1345" y="472"/>
                  </a:lnTo>
                  <a:lnTo>
                    <a:pt x="1314" y="450"/>
                  </a:lnTo>
                  <a:lnTo>
                    <a:pt x="1282" y="436"/>
                  </a:lnTo>
                  <a:lnTo>
                    <a:pt x="1247" y="430"/>
                  </a:lnTo>
                  <a:close/>
                  <a:moveTo>
                    <a:pt x="1418" y="588"/>
                  </a:moveTo>
                  <a:lnTo>
                    <a:pt x="1342" y="608"/>
                  </a:lnTo>
                  <a:lnTo>
                    <a:pt x="1338" y="632"/>
                  </a:lnTo>
                  <a:lnTo>
                    <a:pt x="1329" y="652"/>
                  </a:lnTo>
                  <a:lnTo>
                    <a:pt x="1317" y="672"/>
                  </a:lnTo>
                  <a:lnTo>
                    <a:pt x="1301" y="688"/>
                  </a:lnTo>
                  <a:lnTo>
                    <a:pt x="1286" y="700"/>
                  </a:lnTo>
                  <a:lnTo>
                    <a:pt x="1270" y="708"/>
                  </a:lnTo>
                  <a:lnTo>
                    <a:pt x="1254" y="712"/>
                  </a:lnTo>
                  <a:lnTo>
                    <a:pt x="1237" y="714"/>
                  </a:lnTo>
                  <a:lnTo>
                    <a:pt x="1380" y="714"/>
                  </a:lnTo>
                  <a:lnTo>
                    <a:pt x="1384" y="710"/>
                  </a:lnTo>
                  <a:lnTo>
                    <a:pt x="1396" y="692"/>
                  </a:lnTo>
                  <a:lnTo>
                    <a:pt x="1406" y="672"/>
                  </a:lnTo>
                  <a:lnTo>
                    <a:pt x="1413" y="652"/>
                  </a:lnTo>
                  <a:lnTo>
                    <a:pt x="1418" y="632"/>
                  </a:lnTo>
                  <a:lnTo>
                    <a:pt x="1419" y="610"/>
                  </a:lnTo>
                  <a:lnTo>
                    <a:pt x="1418" y="588"/>
                  </a:lnTo>
                  <a:close/>
                  <a:moveTo>
                    <a:pt x="1377" y="504"/>
                  </a:moveTo>
                  <a:lnTo>
                    <a:pt x="1235" y="504"/>
                  </a:lnTo>
                  <a:lnTo>
                    <a:pt x="1249" y="506"/>
                  </a:lnTo>
                  <a:lnTo>
                    <a:pt x="1262" y="510"/>
                  </a:lnTo>
                  <a:lnTo>
                    <a:pt x="1275" y="518"/>
                  </a:lnTo>
                  <a:lnTo>
                    <a:pt x="1134" y="638"/>
                  </a:lnTo>
                  <a:lnTo>
                    <a:pt x="1238" y="638"/>
                  </a:lnTo>
                  <a:lnTo>
                    <a:pt x="1384" y="512"/>
                  </a:lnTo>
                  <a:lnTo>
                    <a:pt x="1377" y="504"/>
                  </a:lnTo>
                  <a:close/>
                  <a:moveTo>
                    <a:pt x="1480" y="0"/>
                  </a:moveTo>
                  <a:lnTo>
                    <a:pt x="1415" y="56"/>
                  </a:lnTo>
                  <a:lnTo>
                    <a:pt x="1525" y="184"/>
                  </a:lnTo>
                  <a:lnTo>
                    <a:pt x="1494" y="184"/>
                  </a:lnTo>
                  <a:lnTo>
                    <a:pt x="1479" y="186"/>
                  </a:lnTo>
                  <a:lnTo>
                    <a:pt x="1465" y="190"/>
                  </a:lnTo>
                  <a:lnTo>
                    <a:pt x="1451" y="196"/>
                  </a:lnTo>
                  <a:lnTo>
                    <a:pt x="1438" y="202"/>
                  </a:lnTo>
                  <a:lnTo>
                    <a:pt x="1425" y="210"/>
                  </a:lnTo>
                  <a:lnTo>
                    <a:pt x="1414" y="220"/>
                  </a:lnTo>
                  <a:lnTo>
                    <a:pt x="1391" y="242"/>
                  </a:lnTo>
                  <a:lnTo>
                    <a:pt x="1375" y="268"/>
                  </a:lnTo>
                  <a:lnTo>
                    <a:pt x="1365" y="298"/>
                  </a:lnTo>
                  <a:lnTo>
                    <a:pt x="1360" y="330"/>
                  </a:lnTo>
                  <a:lnTo>
                    <a:pt x="1362" y="364"/>
                  </a:lnTo>
                  <a:lnTo>
                    <a:pt x="1371" y="398"/>
                  </a:lnTo>
                  <a:lnTo>
                    <a:pt x="1387" y="428"/>
                  </a:lnTo>
                  <a:lnTo>
                    <a:pt x="1409" y="460"/>
                  </a:lnTo>
                  <a:lnTo>
                    <a:pt x="1435" y="486"/>
                  </a:lnTo>
                  <a:lnTo>
                    <a:pt x="1464" y="504"/>
                  </a:lnTo>
                  <a:lnTo>
                    <a:pt x="1495" y="518"/>
                  </a:lnTo>
                  <a:lnTo>
                    <a:pt x="1528" y="524"/>
                  </a:lnTo>
                  <a:lnTo>
                    <a:pt x="1562" y="526"/>
                  </a:lnTo>
                  <a:lnTo>
                    <a:pt x="1593" y="520"/>
                  </a:lnTo>
                  <a:lnTo>
                    <a:pt x="1622" y="508"/>
                  </a:lnTo>
                  <a:lnTo>
                    <a:pt x="1648" y="490"/>
                  </a:lnTo>
                  <a:lnTo>
                    <a:pt x="1659" y="480"/>
                  </a:lnTo>
                  <a:lnTo>
                    <a:pt x="1668" y="470"/>
                  </a:lnTo>
                  <a:lnTo>
                    <a:pt x="1676" y="458"/>
                  </a:lnTo>
                  <a:lnTo>
                    <a:pt x="1683" y="446"/>
                  </a:lnTo>
                  <a:lnTo>
                    <a:pt x="1685" y="442"/>
                  </a:lnTo>
                  <a:lnTo>
                    <a:pt x="1540" y="442"/>
                  </a:lnTo>
                  <a:lnTo>
                    <a:pt x="1522" y="438"/>
                  </a:lnTo>
                  <a:lnTo>
                    <a:pt x="1504" y="430"/>
                  </a:lnTo>
                  <a:lnTo>
                    <a:pt x="1488" y="418"/>
                  </a:lnTo>
                  <a:lnTo>
                    <a:pt x="1473" y="404"/>
                  </a:lnTo>
                  <a:lnTo>
                    <a:pt x="1461" y="386"/>
                  </a:lnTo>
                  <a:lnTo>
                    <a:pt x="1452" y="368"/>
                  </a:lnTo>
                  <a:lnTo>
                    <a:pt x="1447" y="350"/>
                  </a:lnTo>
                  <a:lnTo>
                    <a:pt x="1446" y="332"/>
                  </a:lnTo>
                  <a:lnTo>
                    <a:pt x="1449" y="314"/>
                  </a:lnTo>
                  <a:lnTo>
                    <a:pt x="1455" y="296"/>
                  </a:lnTo>
                  <a:lnTo>
                    <a:pt x="1465" y="282"/>
                  </a:lnTo>
                  <a:lnTo>
                    <a:pt x="1478" y="268"/>
                  </a:lnTo>
                  <a:lnTo>
                    <a:pt x="1494" y="256"/>
                  </a:lnTo>
                  <a:lnTo>
                    <a:pt x="1511" y="248"/>
                  </a:lnTo>
                  <a:lnTo>
                    <a:pt x="1528" y="246"/>
                  </a:lnTo>
                  <a:lnTo>
                    <a:pt x="1690" y="246"/>
                  </a:lnTo>
                  <a:lnTo>
                    <a:pt x="1480" y="0"/>
                  </a:lnTo>
                  <a:close/>
                  <a:moveTo>
                    <a:pt x="1690" y="246"/>
                  </a:moveTo>
                  <a:lnTo>
                    <a:pt x="1547" y="246"/>
                  </a:lnTo>
                  <a:lnTo>
                    <a:pt x="1565" y="248"/>
                  </a:lnTo>
                  <a:lnTo>
                    <a:pt x="1583" y="256"/>
                  </a:lnTo>
                  <a:lnTo>
                    <a:pt x="1599" y="268"/>
                  </a:lnTo>
                  <a:lnTo>
                    <a:pt x="1614" y="282"/>
                  </a:lnTo>
                  <a:lnTo>
                    <a:pt x="1627" y="300"/>
                  </a:lnTo>
                  <a:lnTo>
                    <a:pt x="1635" y="318"/>
                  </a:lnTo>
                  <a:lnTo>
                    <a:pt x="1640" y="336"/>
                  </a:lnTo>
                  <a:lnTo>
                    <a:pt x="1641" y="356"/>
                  </a:lnTo>
                  <a:lnTo>
                    <a:pt x="1639" y="374"/>
                  </a:lnTo>
                  <a:lnTo>
                    <a:pt x="1632" y="390"/>
                  </a:lnTo>
                  <a:lnTo>
                    <a:pt x="1622" y="406"/>
                  </a:lnTo>
                  <a:lnTo>
                    <a:pt x="1609" y="420"/>
                  </a:lnTo>
                  <a:lnTo>
                    <a:pt x="1594" y="430"/>
                  </a:lnTo>
                  <a:lnTo>
                    <a:pt x="1577" y="438"/>
                  </a:lnTo>
                  <a:lnTo>
                    <a:pt x="1559" y="442"/>
                  </a:lnTo>
                  <a:lnTo>
                    <a:pt x="1685" y="442"/>
                  </a:lnTo>
                  <a:lnTo>
                    <a:pt x="1688" y="434"/>
                  </a:lnTo>
                  <a:lnTo>
                    <a:pt x="1693" y="420"/>
                  </a:lnTo>
                  <a:lnTo>
                    <a:pt x="1696" y="404"/>
                  </a:lnTo>
                  <a:lnTo>
                    <a:pt x="1699" y="388"/>
                  </a:lnTo>
                  <a:lnTo>
                    <a:pt x="1753" y="388"/>
                  </a:lnTo>
                  <a:lnTo>
                    <a:pt x="1787" y="360"/>
                  </a:lnTo>
                  <a:lnTo>
                    <a:pt x="1690" y="246"/>
                  </a:lnTo>
                  <a:close/>
                  <a:moveTo>
                    <a:pt x="1753" y="388"/>
                  </a:moveTo>
                  <a:lnTo>
                    <a:pt x="1699" y="388"/>
                  </a:lnTo>
                  <a:lnTo>
                    <a:pt x="1722" y="414"/>
                  </a:lnTo>
                  <a:lnTo>
                    <a:pt x="1753" y="388"/>
                  </a:lnTo>
                  <a:close/>
                </a:path>
              </a:pathLst>
            </a:custGeom>
            <a:solidFill>
              <a:srgbClr val="00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231" name="Picture 1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6" y="7780"/>
              <a:ext cx="4256" cy="1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Freeform 16"/>
            <p:cNvSpPr>
              <a:spLocks/>
            </p:cNvSpPr>
            <p:nvPr/>
          </p:nvSpPr>
          <p:spPr bwMode="auto">
            <a:xfrm>
              <a:off x="1984" y="1658"/>
              <a:ext cx="5441" cy="6137"/>
            </a:xfrm>
            <a:custGeom>
              <a:avLst/>
              <a:gdLst>
                <a:gd name="T0" fmla="+- 0 1985 1985"/>
                <a:gd name="T1" fmla="*/ T0 w 5441"/>
                <a:gd name="T2" fmla="+- 0 1658 1658"/>
                <a:gd name="T3" fmla="*/ 1658 h 6137"/>
                <a:gd name="T4" fmla="+- 0 2892 1985"/>
                <a:gd name="T5" fmla="*/ T4 w 5441"/>
                <a:gd name="T6" fmla="+- 0 1658 1658"/>
                <a:gd name="T7" fmla="*/ 1658 h 6137"/>
                <a:gd name="T8" fmla="+- 0 4252 1985"/>
                <a:gd name="T9" fmla="*/ T8 w 5441"/>
                <a:gd name="T10" fmla="+- 0 1658 1658"/>
                <a:gd name="T11" fmla="*/ 1658 h 6137"/>
                <a:gd name="T12" fmla="+- 0 7426 1985"/>
                <a:gd name="T13" fmla="*/ T12 w 5441"/>
                <a:gd name="T14" fmla="+- 0 1658 1658"/>
                <a:gd name="T15" fmla="*/ 1658 h 6137"/>
                <a:gd name="T16" fmla="+- 0 7426 1985"/>
                <a:gd name="T17" fmla="*/ T16 w 5441"/>
                <a:gd name="T18" fmla="+- 0 4965 1658"/>
                <a:gd name="T19" fmla="*/ 4965 h 6137"/>
                <a:gd name="T20" fmla="+- 0 7426 1985"/>
                <a:gd name="T21" fmla="*/ T20 w 5441"/>
                <a:gd name="T22" fmla="+- 0 6382 1658"/>
                <a:gd name="T23" fmla="*/ 6382 h 6137"/>
                <a:gd name="T24" fmla="+- 0 7426 1985"/>
                <a:gd name="T25" fmla="*/ T24 w 5441"/>
                <a:gd name="T26" fmla="+- 0 7327 1658"/>
                <a:gd name="T27" fmla="*/ 7327 h 6137"/>
                <a:gd name="T28" fmla="+- 0 4252 1985"/>
                <a:gd name="T29" fmla="*/ T28 w 5441"/>
                <a:gd name="T30" fmla="+- 0 7327 1658"/>
                <a:gd name="T31" fmla="*/ 7327 h 6137"/>
                <a:gd name="T32" fmla="+- 0 4211 1985"/>
                <a:gd name="T33" fmla="*/ T32 w 5441"/>
                <a:gd name="T34" fmla="+- 0 7795 1658"/>
                <a:gd name="T35" fmla="*/ 7795 h 6137"/>
                <a:gd name="T36" fmla="+- 0 2892 1985"/>
                <a:gd name="T37" fmla="*/ T36 w 5441"/>
                <a:gd name="T38" fmla="+- 0 7327 1658"/>
                <a:gd name="T39" fmla="*/ 7327 h 6137"/>
                <a:gd name="T40" fmla="+- 0 1985 1985"/>
                <a:gd name="T41" fmla="*/ T40 w 5441"/>
                <a:gd name="T42" fmla="+- 0 7327 1658"/>
                <a:gd name="T43" fmla="*/ 7327 h 6137"/>
                <a:gd name="T44" fmla="+- 0 1985 1985"/>
                <a:gd name="T45" fmla="*/ T44 w 5441"/>
                <a:gd name="T46" fmla="+- 0 6382 1658"/>
                <a:gd name="T47" fmla="*/ 6382 h 6137"/>
                <a:gd name="T48" fmla="+- 0 1985 1985"/>
                <a:gd name="T49" fmla="*/ T48 w 5441"/>
                <a:gd name="T50" fmla="+- 0 4965 1658"/>
                <a:gd name="T51" fmla="*/ 4965 h 6137"/>
                <a:gd name="T52" fmla="+- 0 1985 1985"/>
                <a:gd name="T53" fmla="*/ T52 w 5441"/>
                <a:gd name="T54" fmla="+- 0 1658 1658"/>
                <a:gd name="T55" fmla="*/ 1658 h 613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</a:cxnLst>
              <a:rect l="0" t="0" r="r" b="b"/>
              <a:pathLst>
                <a:path w="5441" h="6137">
                  <a:moveTo>
                    <a:pt x="0" y="0"/>
                  </a:moveTo>
                  <a:lnTo>
                    <a:pt x="907" y="0"/>
                  </a:lnTo>
                  <a:lnTo>
                    <a:pt x="2267" y="0"/>
                  </a:lnTo>
                  <a:lnTo>
                    <a:pt x="5441" y="0"/>
                  </a:lnTo>
                  <a:lnTo>
                    <a:pt x="5441" y="3307"/>
                  </a:lnTo>
                  <a:lnTo>
                    <a:pt x="5441" y="4724"/>
                  </a:lnTo>
                  <a:lnTo>
                    <a:pt x="5441" y="5669"/>
                  </a:lnTo>
                  <a:lnTo>
                    <a:pt x="2267" y="5669"/>
                  </a:lnTo>
                  <a:lnTo>
                    <a:pt x="2226" y="6137"/>
                  </a:lnTo>
                  <a:lnTo>
                    <a:pt x="907" y="5669"/>
                  </a:lnTo>
                  <a:lnTo>
                    <a:pt x="0" y="5669"/>
                  </a:lnTo>
                  <a:lnTo>
                    <a:pt x="0" y="4724"/>
                  </a:lnTo>
                  <a:lnTo>
                    <a:pt x="0" y="330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240">
              <a:solidFill>
                <a:srgbClr val="70685A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233" name="Picture 1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0" y="6892"/>
              <a:ext cx="2163" cy="2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AutoShape 18"/>
            <p:cNvSpPr>
              <a:spLocks/>
            </p:cNvSpPr>
            <p:nvPr/>
          </p:nvSpPr>
          <p:spPr bwMode="auto">
            <a:xfrm>
              <a:off x="6833" y="7050"/>
              <a:ext cx="1887" cy="1182"/>
            </a:xfrm>
            <a:custGeom>
              <a:avLst/>
              <a:gdLst>
                <a:gd name="T0" fmla="+- 0 7053 6833"/>
                <a:gd name="T1" fmla="*/ T0 w 1887"/>
                <a:gd name="T2" fmla="+- 0 7464 7050"/>
                <a:gd name="T3" fmla="*/ 7464 h 1182"/>
                <a:gd name="T4" fmla="+- 0 6833 6833"/>
                <a:gd name="T5" fmla="*/ T4 w 1887"/>
                <a:gd name="T6" fmla="+- 0 8011 7050"/>
                <a:gd name="T7" fmla="*/ 8011 h 1182"/>
                <a:gd name="T8" fmla="+- 0 7381 6833"/>
                <a:gd name="T9" fmla="*/ T8 w 1887"/>
                <a:gd name="T10" fmla="+- 0 8232 7050"/>
                <a:gd name="T11" fmla="*/ 8232 h 1182"/>
                <a:gd name="T12" fmla="+- 0 7299 6833"/>
                <a:gd name="T13" fmla="*/ T12 w 1887"/>
                <a:gd name="T14" fmla="+- 0 8040 7050"/>
                <a:gd name="T15" fmla="*/ 8040 h 1182"/>
                <a:gd name="T16" fmla="+- 0 8199 6833"/>
                <a:gd name="T17" fmla="*/ T16 w 1887"/>
                <a:gd name="T18" fmla="+- 0 7656 7050"/>
                <a:gd name="T19" fmla="*/ 7656 h 1182"/>
                <a:gd name="T20" fmla="+- 0 7135 6833"/>
                <a:gd name="T21" fmla="*/ T20 w 1887"/>
                <a:gd name="T22" fmla="+- 0 7656 7050"/>
                <a:gd name="T23" fmla="*/ 7656 h 1182"/>
                <a:gd name="T24" fmla="+- 0 7053 6833"/>
                <a:gd name="T25" fmla="*/ T24 w 1887"/>
                <a:gd name="T26" fmla="+- 0 7464 7050"/>
                <a:gd name="T27" fmla="*/ 7464 h 1182"/>
                <a:gd name="T28" fmla="+- 0 8436 6833"/>
                <a:gd name="T29" fmla="*/ T28 w 1887"/>
                <a:gd name="T30" fmla="+- 0 7101 7050"/>
                <a:gd name="T31" fmla="*/ 7101 h 1182"/>
                <a:gd name="T32" fmla="+- 0 7135 6833"/>
                <a:gd name="T33" fmla="*/ T32 w 1887"/>
                <a:gd name="T34" fmla="+- 0 7656 7050"/>
                <a:gd name="T35" fmla="*/ 7656 h 1182"/>
                <a:gd name="T36" fmla="+- 0 8199 6833"/>
                <a:gd name="T37" fmla="*/ T36 w 1887"/>
                <a:gd name="T38" fmla="+- 0 7656 7050"/>
                <a:gd name="T39" fmla="*/ 7656 h 1182"/>
                <a:gd name="T40" fmla="+- 0 8600 6833"/>
                <a:gd name="T41" fmla="*/ T40 w 1887"/>
                <a:gd name="T42" fmla="+- 0 7485 7050"/>
                <a:gd name="T43" fmla="*/ 7485 h 1182"/>
                <a:gd name="T44" fmla="+- 0 8436 6833"/>
                <a:gd name="T45" fmla="*/ T44 w 1887"/>
                <a:gd name="T46" fmla="+- 0 7101 7050"/>
                <a:gd name="T47" fmla="*/ 7101 h 1182"/>
                <a:gd name="T48" fmla="+- 0 8508 6833"/>
                <a:gd name="T49" fmla="*/ T48 w 1887"/>
                <a:gd name="T50" fmla="+- 0 7071 7050"/>
                <a:gd name="T51" fmla="*/ 7071 h 1182"/>
                <a:gd name="T52" fmla="+- 0 8460 6833"/>
                <a:gd name="T53" fmla="*/ T52 w 1887"/>
                <a:gd name="T54" fmla="+- 0 7091 7050"/>
                <a:gd name="T55" fmla="*/ 7091 h 1182"/>
                <a:gd name="T56" fmla="+- 0 8624 6833"/>
                <a:gd name="T57" fmla="*/ T56 w 1887"/>
                <a:gd name="T58" fmla="+- 0 7475 7050"/>
                <a:gd name="T59" fmla="*/ 7475 h 1182"/>
                <a:gd name="T60" fmla="+- 0 8672 6833"/>
                <a:gd name="T61" fmla="*/ T60 w 1887"/>
                <a:gd name="T62" fmla="+- 0 7454 7050"/>
                <a:gd name="T63" fmla="*/ 7454 h 1182"/>
                <a:gd name="T64" fmla="+- 0 8508 6833"/>
                <a:gd name="T65" fmla="*/ T64 w 1887"/>
                <a:gd name="T66" fmla="+- 0 7071 7050"/>
                <a:gd name="T67" fmla="*/ 7071 h 1182"/>
                <a:gd name="T68" fmla="+- 0 8556 6833"/>
                <a:gd name="T69" fmla="*/ T68 w 1887"/>
                <a:gd name="T70" fmla="+- 0 7050 7050"/>
                <a:gd name="T71" fmla="*/ 7050 h 1182"/>
                <a:gd name="T72" fmla="+- 0 8532 6833"/>
                <a:gd name="T73" fmla="*/ T72 w 1887"/>
                <a:gd name="T74" fmla="+- 0 7060 7050"/>
                <a:gd name="T75" fmla="*/ 7060 h 1182"/>
                <a:gd name="T76" fmla="+- 0 8696 6833"/>
                <a:gd name="T77" fmla="*/ T76 w 1887"/>
                <a:gd name="T78" fmla="+- 0 7444 7050"/>
                <a:gd name="T79" fmla="*/ 7444 h 1182"/>
                <a:gd name="T80" fmla="+- 0 8720 6833"/>
                <a:gd name="T81" fmla="*/ T80 w 1887"/>
                <a:gd name="T82" fmla="+- 0 7434 7050"/>
                <a:gd name="T83" fmla="*/ 7434 h 1182"/>
                <a:gd name="T84" fmla="+- 0 8556 6833"/>
                <a:gd name="T85" fmla="*/ T84 w 1887"/>
                <a:gd name="T86" fmla="+- 0 7050 7050"/>
                <a:gd name="T87" fmla="*/ 7050 h 118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</a:cxnLst>
              <a:rect l="0" t="0" r="r" b="b"/>
              <a:pathLst>
                <a:path w="1887" h="1182">
                  <a:moveTo>
                    <a:pt x="220" y="414"/>
                  </a:moveTo>
                  <a:lnTo>
                    <a:pt x="0" y="961"/>
                  </a:lnTo>
                  <a:lnTo>
                    <a:pt x="548" y="1182"/>
                  </a:lnTo>
                  <a:lnTo>
                    <a:pt x="466" y="990"/>
                  </a:lnTo>
                  <a:lnTo>
                    <a:pt x="1366" y="606"/>
                  </a:lnTo>
                  <a:lnTo>
                    <a:pt x="302" y="606"/>
                  </a:lnTo>
                  <a:lnTo>
                    <a:pt x="220" y="414"/>
                  </a:lnTo>
                  <a:close/>
                  <a:moveTo>
                    <a:pt x="1603" y="51"/>
                  </a:moveTo>
                  <a:lnTo>
                    <a:pt x="302" y="606"/>
                  </a:lnTo>
                  <a:lnTo>
                    <a:pt x="1366" y="606"/>
                  </a:lnTo>
                  <a:lnTo>
                    <a:pt x="1767" y="435"/>
                  </a:lnTo>
                  <a:lnTo>
                    <a:pt x="1603" y="51"/>
                  </a:lnTo>
                  <a:close/>
                  <a:moveTo>
                    <a:pt x="1675" y="21"/>
                  </a:moveTo>
                  <a:lnTo>
                    <a:pt x="1627" y="41"/>
                  </a:lnTo>
                  <a:lnTo>
                    <a:pt x="1791" y="425"/>
                  </a:lnTo>
                  <a:lnTo>
                    <a:pt x="1839" y="404"/>
                  </a:lnTo>
                  <a:lnTo>
                    <a:pt x="1675" y="21"/>
                  </a:lnTo>
                  <a:close/>
                  <a:moveTo>
                    <a:pt x="1723" y="0"/>
                  </a:moveTo>
                  <a:lnTo>
                    <a:pt x="1699" y="10"/>
                  </a:lnTo>
                  <a:lnTo>
                    <a:pt x="1863" y="394"/>
                  </a:lnTo>
                  <a:lnTo>
                    <a:pt x="1887" y="384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rgbClr val="FF6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AutoShape 19"/>
            <p:cNvSpPr>
              <a:spLocks/>
            </p:cNvSpPr>
            <p:nvPr/>
          </p:nvSpPr>
          <p:spPr bwMode="auto">
            <a:xfrm>
              <a:off x="6833" y="7050"/>
              <a:ext cx="1887" cy="1182"/>
            </a:xfrm>
            <a:custGeom>
              <a:avLst/>
              <a:gdLst>
                <a:gd name="T0" fmla="+- 0 8556 6833"/>
                <a:gd name="T1" fmla="*/ T0 w 1887"/>
                <a:gd name="T2" fmla="+- 0 7050 7050"/>
                <a:gd name="T3" fmla="*/ 7050 h 1182"/>
                <a:gd name="T4" fmla="+- 0 8532 6833"/>
                <a:gd name="T5" fmla="*/ T4 w 1887"/>
                <a:gd name="T6" fmla="+- 0 7060 7050"/>
                <a:gd name="T7" fmla="*/ 7060 h 1182"/>
                <a:gd name="T8" fmla="+- 0 8696 6833"/>
                <a:gd name="T9" fmla="*/ T8 w 1887"/>
                <a:gd name="T10" fmla="+- 0 7444 7050"/>
                <a:gd name="T11" fmla="*/ 7444 h 1182"/>
                <a:gd name="T12" fmla="+- 0 8720 6833"/>
                <a:gd name="T13" fmla="*/ T12 w 1887"/>
                <a:gd name="T14" fmla="+- 0 7434 7050"/>
                <a:gd name="T15" fmla="*/ 7434 h 1182"/>
                <a:gd name="T16" fmla="+- 0 8556 6833"/>
                <a:gd name="T17" fmla="*/ T16 w 1887"/>
                <a:gd name="T18" fmla="+- 0 7050 7050"/>
                <a:gd name="T19" fmla="*/ 7050 h 1182"/>
                <a:gd name="T20" fmla="+- 0 8508 6833"/>
                <a:gd name="T21" fmla="*/ T20 w 1887"/>
                <a:gd name="T22" fmla="+- 0 7071 7050"/>
                <a:gd name="T23" fmla="*/ 7071 h 1182"/>
                <a:gd name="T24" fmla="+- 0 8460 6833"/>
                <a:gd name="T25" fmla="*/ T24 w 1887"/>
                <a:gd name="T26" fmla="+- 0 7091 7050"/>
                <a:gd name="T27" fmla="*/ 7091 h 1182"/>
                <a:gd name="T28" fmla="+- 0 8624 6833"/>
                <a:gd name="T29" fmla="*/ T28 w 1887"/>
                <a:gd name="T30" fmla="+- 0 7475 7050"/>
                <a:gd name="T31" fmla="*/ 7475 h 1182"/>
                <a:gd name="T32" fmla="+- 0 8672 6833"/>
                <a:gd name="T33" fmla="*/ T32 w 1887"/>
                <a:gd name="T34" fmla="+- 0 7454 7050"/>
                <a:gd name="T35" fmla="*/ 7454 h 1182"/>
                <a:gd name="T36" fmla="+- 0 8508 6833"/>
                <a:gd name="T37" fmla="*/ T36 w 1887"/>
                <a:gd name="T38" fmla="+- 0 7071 7050"/>
                <a:gd name="T39" fmla="*/ 7071 h 1182"/>
                <a:gd name="T40" fmla="+- 0 8436 6833"/>
                <a:gd name="T41" fmla="*/ T40 w 1887"/>
                <a:gd name="T42" fmla="+- 0 7101 7050"/>
                <a:gd name="T43" fmla="*/ 7101 h 1182"/>
                <a:gd name="T44" fmla="+- 0 7135 6833"/>
                <a:gd name="T45" fmla="*/ T44 w 1887"/>
                <a:gd name="T46" fmla="+- 0 7656 7050"/>
                <a:gd name="T47" fmla="*/ 7656 h 1182"/>
                <a:gd name="T48" fmla="+- 0 7053 6833"/>
                <a:gd name="T49" fmla="*/ T48 w 1887"/>
                <a:gd name="T50" fmla="+- 0 7464 7050"/>
                <a:gd name="T51" fmla="*/ 7464 h 1182"/>
                <a:gd name="T52" fmla="+- 0 6833 6833"/>
                <a:gd name="T53" fmla="*/ T52 w 1887"/>
                <a:gd name="T54" fmla="+- 0 8011 7050"/>
                <a:gd name="T55" fmla="*/ 8011 h 1182"/>
                <a:gd name="T56" fmla="+- 0 7381 6833"/>
                <a:gd name="T57" fmla="*/ T56 w 1887"/>
                <a:gd name="T58" fmla="+- 0 8232 7050"/>
                <a:gd name="T59" fmla="*/ 8232 h 1182"/>
                <a:gd name="T60" fmla="+- 0 7299 6833"/>
                <a:gd name="T61" fmla="*/ T60 w 1887"/>
                <a:gd name="T62" fmla="+- 0 8040 7050"/>
                <a:gd name="T63" fmla="*/ 8040 h 1182"/>
                <a:gd name="T64" fmla="+- 0 8600 6833"/>
                <a:gd name="T65" fmla="*/ T64 w 1887"/>
                <a:gd name="T66" fmla="+- 0 7485 7050"/>
                <a:gd name="T67" fmla="*/ 7485 h 1182"/>
                <a:gd name="T68" fmla="+- 0 8436 6833"/>
                <a:gd name="T69" fmla="*/ T68 w 1887"/>
                <a:gd name="T70" fmla="+- 0 7101 7050"/>
                <a:gd name="T71" fmla="*/ 7101 h 118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</a:cxnLst>
              <a:rect l="0" t="0" r="r" b="b"/>
              <a:pathLst>
                <a:path w="1887" h="1182">
                  <a:moveTo>
                    <a:pt x="1723" y="0"/>
                  </a:moveTo>
                  <a:lnTo>
                    <a:pt x="1699" y="10"/>
                  </a:lnTo>
                  <a:lnTo>
                    <a:pt x="1863" y="394"/>
                  </a:lnTo>
                  <a:lnTo>
                    <a:pt x="1887" y="384"/>
                  </a:lnTo>
                  <a:lnTo>
                    <a:pt x="1723" y="0"/>
                  </a:lnTo>
                  <a:close/>
                  <a:moveTo>
                    <a:pt x="1675" y="21"/>
                  </a:moveTo>
                  <a:lnTo>
                    <a:pt x="1627" y="41"/>
                  </a:lnTo>
                  <a:lnTo>
                    <a:pt x="1791" y="425"/>
                  </a:lnTo>
                  <a:lnTo>
                    <a:pt x="1839" y="404"/>
                  </a:lnTo>
                  <a:lnTo>
                    <a:pt x="1675" y="21"/>
                  </a:lnTo>
                  <a:close/>
                  <a:moveTo>
                    <a:pt x="1603" y="51"/>
                  </a:moveTo>
                  <a:lnTo>
                    <a:pt x="302" y="606"/>
                  </a:lnTo>
                  <a:lnTo>
                    <a:pt x="220" y="414"/>
                  </a:lnTo>
                  <a:lnTo>
                    <a:pt x="0" y="961"/>
                  </a:lnTo>
                  <a:lnTo>
                    <a:pt x="548" y="1182"/>
                  </a:lnTo>
                  <a:lnTo>
                    <a:pt x="466" y="990"/>
                  </a:lnTo>
                  <a:lnTo>
                    <a:pt x="1767" y="435"/>
                  </a:lnTo>
                  <a:lnTo>
                    <a:pt x="1603" y="51"/>
                  </a:lnTo>
                  <a:close/>
                </a:path>
              </a:pathLst>
            </a:custGeom>
            <a:noFill/>
            <a:ln w="15875">
              <a:solidFill>
                <a:srgbClr val="BB4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20"/>
            <p:cNvSpPr>
              <a:spLocks/>
            </p:cNvSpPr>
            <p:nvPr/>
          </p:nvSpPr>
          <p:spPr bwMode="auto">
            <a:xfrm>
              <a:off x="7302" y="7380"/>
              <a:ext cx="957" cy="491"/>
            </a:xfrm>
            <a:custGeom>
              <a:avLst/>
              <a:gdLst>
                <a:gd name="T0" fmla="+- 0 7321 7302"/>
                <a:gd name="T1" fmla="*/ T0 w 957"/>
                <a:gd name="T2" fmla="+- 0 7747 7381"/>
                <a:gd name="T3" fmla="*/ 7747 h 491"/>
                <a:gd name="T4" fmla="+- 0 7472 7302"/>
                <a:gd name="T5" fmla="*/ T4 w 957"/>
                <a:gd name="T6" fmla="+- 0 7710 7381"/>
                <a:gd name="T7" fmla="*/ 7710 h 491"/>
                <a:gd name="T8" fmla="+- 0 7414 7302"/>
                <a:gd name="T9" fmla="*/ T8 w 957"/>
                <a:gd name="T10" fmla="+- 0 7775 7381"/>
                <a:gd name="T11" fmla="*/ 7775 h 491"/>
                <a:gd name="T12" fmla="+- 0 7480 7302"/>
                <a:gd name="T13" fmla="*/ T12 w 957"/>
                <a:gd name="T14" fmla="+- 0 7821 7381"/>
                <a:gd name="T15" fmla="*/ 7821 h 491"/>
                <a:gd name="T16" fmla="+- 0 7459 7302"/>
                <a:gd name="T17" fmla="*/ T16 w 957"/>
                <a:gd name="T18" fmla="+- 0 7772 7381"/>
                <a:gd name="T19" fmla="*/ 7772 h 491"/>
                <a:gd name="T20" fmla="+- 0 7458 7302"/>
                <a:gd name="T21" fmla="*/ T20 w 957"/>
                <a:gd name="T22" fmla="+- 0 7725 7381"/>
                <a:gd name="T23" fmla="*/ 7725 h 491"/>
                <a:gd name="T24" fmla="+- 0 7512 7302"/>
                <a:gd name="T25" fmla="*/ T24 w 957"/>
                <a:gd name="T26" fmla="+- 0 7775 7381"/>
                <a:gd name="T27" fmla="*/ 7775 h 491"/>
                <a:gd name="T28" fmla="+- 0 7504 7302"/>
                <a:gd name="T29" fmla="*/ T28 w 957"/>
                <a:gd name="T30" fmla="+- 0 7810 7381"/>
                <a:gd name="T31" fmla="*/ 7810 h 491"/>
                <a:gd name="T32" fmla="+- 0 7513 7302"/>
                <a:gd name="T33" fmla="*/ T32 w 957"/>
                <a:gd name="T34" fmla="+- 0 7767 7381"/>
                <a:gd name="T35" fmla="*/ 7767 h 491"/>
                <a:gd name="T36" fmla="+- 0 7502 7302"/>
                <a:gd name="T37" fmla="*/ T36 w 957"/>
                <a:gd name="T38" fmla="+- 0 7741 7381"/>
                <a:gd name="T39" fmla="*/ 7741 h 491"/>
                <a:gd name="T40" fmla="+- 0 7566 7302"/>
                <a:gd name="T41" fmla="*/ T40 w 957"/>
                <a:gd name="T42" fmla="+- 0 7664 7381"/>
                <a:gd name="T43" fmla="*/ 7664 h 491"/>
                <a:gd name="T44" fmla="+- 0 7543 7302"/>
                <a:gd name="T45" fmla="*/ T44 w 957"/>
                <a:gd name="T46" fmla="+- 0 7746 7381"/>
                <a:gd name="T47" fmla="*/ 7746 h 491"/>
                <a:gd name="T48" fmla="+- 0 7618 7302"/>
                <a:gd name="T49" fmla="*/ T48 w 957"/>
                <a:gd name="T50" fmla="+- 0 7763 7381"/>
                <a:gd name="T51" fmla="*/ 7763 h 491"/>
                <a:gd name="T52" fmla="+- 0 7547 7302"/>
                <a:gd name="T53" fmla="*/ T52 w 957"/>
                <a:gd name="T54" fmla="+- 0 7711 7381"/>
                <a:gd name="T55" fmla="*/ 7711 h 491"/>
                <a:gd name="T56" fmla="+- 0 7625 7302"/>
                <a:gd name="T57" fmla="*/ T56 w 957"/>
                <a:gd name="T58" fmla="+- 0 7672 7381"/>
                <a:gd name="T59" fmla="*/ 7672 h 491"/>
                <a:gd name="T60" fmla="+- 0 7625 7302"/>
                <a:gd name="T61" fmla="*/ T60 w 957"/>
                <a:gd name="T62" fmla="+- 0 7739 7381"/>
                <a:gd name="T63" fmla="*/ 7739 h 491"/>
                <a:gd name="T64" fmla="+- 0 7633 7302"/>
                <a:gd name="T65" fmla="*/ T64 w 957"/>
                <a:gd name="T66" fmla="+- 0 7750 7381"/>
                <a:gd name="T67" fmla="*/ 7750 h 491"/>
                <a:gd name="T68" fmla="+- 0 7596 7302"/>
                <a:gd name="T69" fmla="*/ T68 w 957"/>
                <a:gd name="T70" fmla="+- 0 7673 7381"/>
                <a:gd name="T71" fmla="*/ 7673 h 491"/>
                <a:gd name="T72" fmla="+- 0 7639 7302"/>
                <a:gd name="T73" fmla="*/ T72 w 957"/>
                <a:gd name="T74" fmla="+- 0 7695 7381"/>
                <a:gd name="T75" fmla="*/ 7695 h 491"/>
                <a:gd name="T76" fmla="+- 0 7662 7302"/>
                <a:gd name="T77" fmla="*/ T76 w 957"/>
                <a:gd name="T78" fmla="+- 0 7633 7381"/>
                <a:gd name="T79" fmla="*/ 7633 h 491"/>
                <a:gd name="T80" fmla="+- 0 7678 7302"/>
                <a:gd name="T81" fmla="*/ T80 w 957"/>
                <a:gd name="T82" fmla="+- 0 7710 7381"/>
                <a:gd name="T83" fmla="*/ 7710 h 491"/>
                <a:gd name="T84" fmla="+- 0 7744 7302"/>
                <a:gd name="T85" fmla="*/ T84 w 957"/>
                <a:gd name="T86" fmla="+- 0 7707 7381"/>
                <a:gd name="T87" fmla="*/ 7707 h 491"/>
                <a:gd name="T88" fmla="+- 0 7667 7302"/>
                <a:gd name="T89" fmla="*/ T88 w 957"/>
                <a:gd name="T90" fmla="+- 0 7666 7381"/>
                <a:gd name="T91" fmla="*/ 7666 h 491"/>
                <a:gd name="T92" fmla="+- 0 7749 7302"/>
                <a:gd name="T93" fmla="*/ T92 w 957"/>
                <a:gd name="T94" fmla="+- 0 7617 7381"/>
                <a:gd name="T95" fmla="*/ 7617 h 491"/>
                <a:gd name="T96" fmla="+- 0 7736 7302"/>
                <a:gd name="T97" fmla="*/ T96 w 957"/>
                <a:gd name="T98" fmla="+- 0 7629 7381"/>
                <a:gd name="T99" fmla="*/ 7629 h 491"/>
                <a:gd name="T100" fmla="+- 0 7733 7302"/>
                <a:gd name="T101" fmla="*/ T100 w 957"/>
                <a:gd name="T102" fmla="+- 0 7701 7381"/>
                <a:gd name="T103" fmla="*/ 7701 h 491"/>
                <a:gd name="T104" fmla="+- 0 7761 7302"/>
                <a:gd name="T105" fmla="*/ T104 w 957"/>
                <a:gd name="T106" fmla="+- 0 7680 7381"/>
                <a:gd name="T107" fmla="*/ 7680 h 491"/>
                <a:gd name="T108" fmla="+- 0 7765 7302"/>
                <a:gd name="T109" fmla="*/ T108 w 957"/>
                <a:gd name="T110" fmla="+- 0 7538 7381"/>
                <a:gd name="T111" fmla="*/ 7538 h 491"/>
                <a:gd name="T112" fmla="+- 0 7834 7302"/>
                <a:gd name="T113" fmla="*/ T112 w 957"/>
                <a:gd name="T114" fmla="+- 0 7652 7381"/>
                <a:gd name="T115" fmla="*/ 7652 h 491"/>
                <a:gd name="T116" fmla="+- 0 7798 7302"/>
                <a:gd name="T117" fmla="*/ T116 w 957"/>
                <a:gd name="T118" fmla="+- 0 7593 7381"/>
                <a:gd name="T119" fmla="*/ 7593 h 491"/>
                <a:gd name="T120" fmla="+- 0 7854 7302"/>
                <a:gd name="T121" fmla="*/ T120 w 957"/>
                <a:gd name="T122" fmla="+- 0 7663 7381"/>
                <a:gd name="T123" fmla="*/ 7663 h 491"/>
                <a:gd name="T124" fmla="+- 0 7874 7302"/>
                <a:gd name="T125" fmla="*/ T124 w 957"/>
                <a:gd name="T126" fmla="+- 0 7585 7381"/>
                <a:gd name="T127" fmla="*/ 7585 h 491"/>
                <a:gd name="T128" fmla="+- 0 7863 7302"/>
                <a:gd name="T129" fmla="*/ T128 w 957"/>
                <a:gd name="T130" fmla="+- 0 7645 7381"/>
                <a:gd name="T131" fmla="*/ 7645 h 491"/>
                <a:gd name="T132" fmla="+- 0 7894 7302"/>
                <a:gd name="T133" fmla="*/ T132 w 957"/>
                <a:gd name="T134" fmla="+- 0 7619 7381"/>
                <a:gd name="T135" fmla="*/ 7619 h 491"/>
                <a:gd name="T136" fmla="+- 0 7710 7302"/>
                <a:gd name="T137" fmla="*/ T136 w 957"/>
                <a:gd name="T138" fmla="+- 0 7561 7381"/>
                <a:gd name="T139" fmla="*/ 7561 h 491"/>
                <a:gd name="T140" fmla="+- 0 7804 7302"/>
                <a:gd name="T141" fmla="*/ T140 w 957"/>
                <a:gd name="T142" fmla="+- 0 7565 7381"/>
                <a:gd name="T143" fmla="*/ 7565 h 491"/>
                <a:gd name="T144" fmla="+- 0 7810 7302"/>
                <a:gd name="T145" fmla="*/ T144 w 957"/>
                <a:gd name="T146" fmla="+- 0 7576 7381"/>
                <a:gd name="T147" fmla="*/ 7576 h 491"/>
                <a:gd name="T148" fmla="+- 0 7850 7302"/>
                <a:gd name="T149" fmla="*/ T148 w 957"/>
                <a:gd name="T150" fmla="+- 0 7554 7381"/>
                <a:gd name="T151" fmla="*/ 7554 h 491"/>
                <a:gd name="T152" fmla="+- 0 7909 7302"/>
                <a:gd name="T153" fmla="*/ T152 w 957"/>
                <a:gd name="T154" fmla="+- 0 7536 7381"/>
                <a:gd name="T155" fmla="*/ 7536 h 491"/>
                <a:gd name="T156" fmla="+- 0 7930 7302"/>
                <a:gd name="T157" fmla="*/ T156 w 957"/>
                <a:gd name="T158" fmla="+- 0 7603 7381"/>
                <a:gd name="T159" fmla="*/ 7603 h 491"/>
                <a:gd name="T160" fmla="+- 0 7996 7302"/>
                <a:gd name="T161" fmla="*/ T160 w 957"/>
                <a:gd name="T162" fmla="+- 0 7600 7381"/>
                <a:gd name="T163" fmla="*/ 7600 h 491"/>
                <a:gd name="T164" fmla="+- 0 7918 7302"/>
                <a:gd name="T165" fmla="*/ T164 w 957"/>
                <a:gd name="T166" fmla="+- 0 7559 7381"/>
                <a:gd name="T167" fmla="*/ 7559 h 491"/>
                <a:gd name="T168" fmla="+- 0 7955 7302"/>
                <a:gd name="T169" fmla="*/ T168 w 957"/>
                <a:gd name="T170" fmla="+- 0 7513 7381"/>
                <a:gd name="T171" fmla="*/ 7513 h 491"/>
                <a:gd name="T172" fmla="+- 0 7954 7302"/>
                <a:gd name="T173" fmla="*/ T172 w 957"/>
                <a:gd name="T174" fmla="+- 0 7501 7381"/>
                <a:gd name="T175" fmla="*/ 7501 h 491"/>
                <a:gd name="T176" fmla="+- 0 8004 7302"/>
                <a:gd name="T177" fmla="*/ T176 w 957"/>
                <a:gd name="T178" fmla="+- 0 7557 7381"/>
                <a:gd name="T179" fmla="*/ 7557 h 491"/>
                <a:gd name="T180" fmla="+- 0 7964 7302"/>
                <a:gd name="T181" fmla="*/ T180 w 957"/>
                <a:gd name="T182" fmla="+- 0 7600 7381"/>
                <a:gd name="T183" fmla="*/ 7600 h 491"/>
                <a:gd name="T184" fmla="+- 0 8012 7302"/>
                <a:gd name="T185" fmla="*/ T184 w 957"/>
                <a:gd name="T186" fmla="+- 0 7572 7381"/>
                <a:gd name="T187" fmla="*/ 7572 h 491"/>
                <a:gd name="T188" fmla="+- 0 8058 7302"/>
                <a:gd name="T189" fmla="*/ T188 w 957"/>
                <a:gd name="T190" fmla="+- 0 7455 7381"/>
                <a:gd name="T191" fmla="*/ 7455 h 491"/>
                <a:gd name="T192" fmla="+- 0 8036 7302"/>
                <a:gd name="T193" fmla="*/ T192 w 957"/>
                <a:gd name="T194" fmla="+- 0 7526 7381"/>
                <a:gd name="T195" fmla="*/ 7526 h 491"/>
                <a:gd name="T196" fmla="+- 0 8110 7302"/>
                <a:gd name="T197" fmla="*/ T196 w 957"/>
                <a:gd name="T198" fmla="+- 0 7553 7381"/>
                <a:gd name="T199" fmla="*/ 7553 h 491"/>
                <a:gd name="T200" fmla="+- 0 8051 7302"/>
                <a:gd name="T201" fmla="*/ T200 w 957"/>
                <a:gd name="T202" fmla="+- 0 7526 7381"/>
                <a:gd name="T203" fmla="*/ 7526 h 491"/>
                <a:gd name="T204" fmla="+- 0 8094 7302"/>
                <a:gd name="T205" fmla="*/ T204 w 957"/>
                <a:gd name="T206" fmla="+- 0 7458 7381"/>
                <a:gd name="T207" fmla="*/ 7458 h 491"/>
                <a:gd name="T208" fmla="+- 0 8130 7302"/>
                <a:gd name="T209" fmla="*/ T208 w 957"/>
                <a:gd name="T210" fmla="+- 0 7520 7381"/>
                <a:gd name="T211" fmla="*/ 7520 h 491"/>
                <a:gd name="T212" fmla="+- 0 8141 7302"/>
                <a:gd name="T213" fmla="*/ T212 w 957"/>
                <a:gd name="T214" fmla="+- 0 7529 7381"/>
                <a:gd name="T215" fmla="*/ 7529 h 491"/>
                <a:gd name="T216" fmla="+- 0 8173 7302"/>
                <a:gd name="T217" fmla="*/ T216 w 957"/>
                <a:gd name="T218" fmla="+- 0 7472 7381"/>
                <a:gd name="T219" fmla="*/ 7472 h 491"/>
                <a:gd name="T220" fmla="+- 0 7985 7302"/>
                <a:gd name="T221" fmla="*/ T220 w 957"/>
                <a:gd name="T222" fmla="+- 0 7510 7381"/>
                <a:gd name="T223" fmla="*/ 7510 h 491"/>
                <a:gd name="T224" fmla="+- 0 8119 7302"/>
                <a:gd name="T225" fmla="*/ T224 w 957"/>
                <a:gd name="T226" fmla="+- 0 7458 7381"/>
                <a:gd name="T227" fmla="*/ 7458 h 491"/>
                <a:gd name="T228" fmla="+- 0 8182 7302"/>
                <a:gd name="T229" fmla="*/ T228 w 957"/>
                <a:gd name="T230" fmla="+- 0 7457 7381"/>
                <a:gd name="T231" fmla="*/ 7457 h 49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  <a:cxn ang="0">
                  <a:pos x="T49" y="T51"/>
                </a:cxn>
                <a:cxn ang="0">
                  <a:pos x="T53" y="T55"/>
                </a:cxn>
                <a:cxn ang="0">
                  <a:pos x="T57" y="T59"/>
                </a:cxn>
                <a:cxn ang="0">
                  <a:pos x="T61" y="T63"/>
                </a:cxn>
                <a:cxn ang="0">
                  <a:pos x="T65" y="T67"/>
                </a:cxn>
                <a:cxn ang="0">
                  <a:pos x="T69" y="T71"/>
                </a:cxn>
                <a:cxn ang="0">
                  <a:pos x="T73" y="T75"/>
                </a:cxn>
                <a:cxn ang="0">
                  <a:pos x="T77" y="T79"/>
                </a:cxn>
                <a:cxn ang="0">
                  <a:pos x="T81" y="T83"/>
                </a:cxn>
                <a:cxn ang="0">
                  <a:pos x="T85" y="T87"/>
                </a:cxn>
                <a:cxn ang="0">
                  <a:pos x="T89" y="T91"/>
                </a:cxn>
                <a:cxn ang="0">
                  <a:pos x="T93" y="T95"/>
                </a:cxn>
                <a:cxn ang="0">
                  <a:pos x="T97" y="T99"/>
                </a:cxn>
                <a:cxn ang="0">
                  <a:pos x="T101" y="T103"/>
                </a:cxn>
                <a:cxn ang="0">
                  <a:pos x="T105" y="T107"/>
                </a:cxn>
                <a:cxn ang="0">
                  <a:pos x="T109" y="T111"/>
                </a:cxn>
                <a:cxn ang="0">
                  <a:pos x="T113" y="T115"/>
                </a:cxn>
                <a:cxn ang="0">
                  <a:pos x="T117" y="T119"/>
                </a:cxn>
                <a:cxn ang="0">
                  <a:pos x="T121" y="T123"/>
                </a:cxn>
                <a:cxn ang="0">
                  <a:pos x="T125" y="T127"/>
                </a:cxn>
                <a:cxn ang="0">
                  <a:pos x="T129" y="T131"/>
                </a:cxn>
                <a:cxn ang="0">
                  <a:pos x="T133" y="T135"/>
                </a:cxn>
                <a:cxn ang="0">
                  <a:pos x="T137" y="T139"/>
                </a:cxn>
                <a:cxn ang="0">
                  <a:pos x="T141" y="T143"/>
                </a:cxn>
                <a:cxn ang="0">
                  <a:pos x="T145" y="T147"/>
                </a:cxn>
                <a:cxn ang="0">
                  <a:pos x="T149" y="T151"/>
                </a:cxn>
                <a:cxn ang="0">
                  <a:pos x="T153" y="T155"/>
                </a:cxn>
                <a:cxn ang="0">
                  <a:pos x="T157" y="T159"/>
                </a:cxn>
                <a:cxn ang="0">
                  <a:pos x="T161" y="T163"/>
                </a:cxn>
                <a:cxn ang="0">
                  <a:pos x="T165" y="T167"/>
                </a:cxn>
                <a:cxn ang="0">
                  <a:pos x="T169" y="T171"/>
                </a:cxn>
                <a:cxn ang="0">
                  <a:pos x="T173" y="T175"/>
                </a:cxn>
                <a:cxn ang="0">
                  <a:pos x="T177" y="T179"/>
                </a:cxn>
                <a:cxn ang="0">
                  <a:pos x="T181" y="T183"/>
                </a:cxn>
                <a:cxn ang="0">
                  <a:pos x="T185" y="T187"/>
                </a:cxn>
                <a:cxn ang="0">
                  <a:pos x="T189" y="T191"/>
                </a:cxn>
                <a:cxn ang="0">
                  <a:pos x="T193" y="T195"/>
                </a:cxn>
                <a:cxn ang="0">
                  <a:pos x="T197" y="T199"/>
                </a:cxn>
                <a:cxn ang="0">
                  <a:pos x="T201" y="T203"/>
                </a:cxn>
                <a:cxn ang="0">
                  <a:pos x="T205" y="T207"/>
                </a:cxn>
                <a:cxn ang="0">
                  <a:pos x="T209" y="T211"/>
                </a:cxn>
                <a:cxn ang="0">
                  <a:pos x="T213" y="T215"/>
                </a:cxn>
                <a:cxn ang="0">
                  <a:pos x="T217" y="T219"/>
                </a:cxn>
                <a:cxn ang="0">
                  <a:pos x="T221" y="T223"/>
                </a:cxn>
                <a:cxn ang="0">
                  <a:pos x="T225" y="T227"/>
                </a:cxn>
                <a:cxn ang="0">
                  <a:pos x="T229" y="T231"/>
                </a:cxn>
              </a:cxnLst>
              <a:rect l="0" t="0" r="r" b="b"/>
              <a:pathLst>
                <a:path w="957" h="491">
                  <a:moveTo>
                    <a:pt x="66" y="330"/>
                  </a:moveTo>
                  <a:lnTo>
                    <a:pt x="0" y="358"/>
                  </a:lnTo>
                  <a:lnTo>
                    <a:pt x="56" y="490"/>
                  </a:lnTo>
                  <a:lnTo>
                    <a:pt x="69" y="484"/>
                  </a:lnTo>
                  <a:lnTo>
                    <a:pt x="42" y="420"/>
                  </a:lnTo>
                  <a:lnTo>
                    <a:pt x="72" y="407"/>
                  </a:lnTo>
                  <a:lnTo>
                    <a:pt x="36" y="407"/>
                  </a:lnTo>
                  <a:lnTo>
                    <a:pt x="19" y="366"/>
                  </a:lnTo>
                  <a:lnTo>
                    <a:pt x="72" y="343"/>
                  </a:lnTo>
                  <a:lnTo>
                    <a:pt x="66" y="330"/>
                  </a:lnTo>
                  <a:close/>
                  <a:moveTo>
                    <a:pt x="89" y="384"/>
                  </a:moveTo>
                  <a:lnTo>
                    <a:pt x="36" y="407"/>
                  </a:lnTo>
                  <a:lnTo>
                    <a:pt x="72" y="407"/>
                  </a:lnTo>
                  <a:lnTo>
                    <a:pt x="95" y="397"/>
                  </a:lnTo>
                  <a:lnTo>
                    <a:pt x="89" y="384"/>
                  </a:lnTo>
                  <a:close/>
                  <a:moveTo>
                    <a:pt x="170" y="329"/>
                  </a:moveTo>
                  <a:lnTo>
                    <a:pt x="158" y="330"/>
                  </a:lnTo>
                  <a:lnTo>
                    <a:pt x="145" y="334"/>
                  </a:lnTo>
                  <a:lnTo>
                    <a:pt x="134" y="340"/>
                  </a:lnTo>
                  <a:lnTo>
                    <a:pt x="125" y="348"/>
                  </a:lnTo>
                  <a:lnTo>
                    <a:pt x="119" y="358"/>
                  </a:lnTo>
                  <a:lnTo>
                    <a:pt x="114" y="369"/>
                  </a:lnTo>
                  <a:lnTo>
                    <a:pt x="111" y="382"/>
                  </a:lnTo>
                  <a:lnTo>
                    <a:pt x="112" y="394"/>
                  </a:lnTo>
                  <a:lnTo>
                    <a:pt x="117" y="407"/>
                  </a:lnTo>
                  <a:lnTo>
                    <a:pt x="122" y="416"/>
                  </a:lnTo>
                  <a:lnTo>
                    <a:pt x="128" y="424"/>
                  </a:lnTo>
                  <a:lnTo>
                    <a:pt x="136" y="431"/>
                  </a:lnTo>
                  <a:lnTo>
                    <a:pt x="146" y="436"/>
                  </a:lnTo>
                  <a:lnTo>
                    <a:pt x="156" y="440"/>
                  </a:lnTo>
                  <a:lnTo>
                    <a:pt x="167" y="441"/>
                  </a:lnTo>
                  <a:lnTo>
                    <a:pt x="178" y="440"/>
                  </a:lnTo>
                  <a:lnTo>
                    <a:pt x="190" y="436"/>
                  </a:lnTo>
                  <a:lnTo>
                    <a:pt x="197" y="433"/>
                  </a:lnTo>
                  <a:lnTo>
                    <a:pt x="202" y="429"/>
                  </a:lnTo>
                  <a:lnTo>
                    <a:pt x="163" y="429"/>
                  </a:lnTo>
                  <a:lnTo>
                    <a:pt x="143" y="421"/>
                  </a:lnTo>
                  <a:lnTo>
                    <a:pt x="135" y="413"/>
                  </a:lnTo>
                  <a:lnTo>
                    <a:pt x="130" y="402"/>
                  </a:lnTo>
                  <a:lnTo>
                    <a:pt x="157" y="391"/>
                  </a:lnTo>
                  <a:lnTo>
                    <a:pt x="127" y="391"/>
                  </a:lnTo>
                  <a:lnTo>
                    <a:pt x="126" y="381"/>
                  </a:lnTo>
                  <a:lnTo>
                    <a:pt x="127" y="372"/>
                  </a:lnTo>
                  <a:lnTo>
                    <a:pt x="130" y="366"/>
                  </a:lnTo>
                  <a:lnTo>
                    <a:pt x="134" y="357"/>
                  </a:lnTo>
                  <a:lnTo>
                    <a:pt x="141" y="350"/>
                  </a:lnTo>
                  <a:lnTo>
                    <a:pt x="150" y="346"/>
                  </a:lnTo>
                  <a:lnTo>
                    <a:pt x="156" y="344"/>
                  </a:lnTo>
                  <a:lnTo>
                    <a:pt x="162" y="342"/>
                  </a:lnTo>
                  <a:lnTo>
                    <a:pt x="204" y="342"/>
                  </a:lnTo>
                  <a:lnTo>
                    <a:pt x="193" y="336"/>
                  </a:lnTo>
                  <a:lnTo>
                    <a:pt x="181" y="331"/>
                  </a:lnTo>
                  <a:lnTo>
                    <a:pt x="170" y="329"/>
                  </a:lnTo>
                  <a:close/>
                  <a:moveTo>
                    <a:pt x="211" y="386"/>
                  </a:moveTo>
                  <a:lnTo>
                    <a:pt x="210" y="394"/>
                  </a:lnTo>
                  <a:lnTo>
                    <a:pt x="208" y="400"/>
                  </a:lnTo>
                  <a:lnTo>
                    <a:pt x="206" y="404"/>
                  </a:lnTo>
                  <a:lnTo>
                    <a:pt x="204" y="409"/>
                  </a:lnTo>
                  <a:lnTo>
                    <a:pt x="201" y="413"/>
                  </a:lnTo>
                  <a:lnTo>
                    <a:pt x="193" y="420"/>
                  </a:lnTo>
                  <a:lnTo>
                    <a:pt x="188" y="423"/>
                  </a:lnTo>
                  <a:lnTo>
                    <a:pt x="173" y="429"/>
                  </a:lnTo>
                  <a:lnTo>
                    <a:pt x="202" y="429"/>
                  </a:lnTo>
                  <a:lnTo>
                    <a:pt x="203" y="429"/>
                  </a:lnTo>
                  <a:lnTo>
                    <a:pt x="212" y="420"/>
                  </a:lnTo>
                  <a:lnTo>
                    <a:pt x="216" y="415"/>
                  </a:lnTo>
                  <a:lnTo>
                    <a:pt x="219" y="409"/>
                  </a:lnTo>
                  <a:lnTo>
                    <a:pt x="221" y="403"/>
                  </a:lnTo>
                  <a:lnTo>
                    <a:pt x="223" y="395"/>
                  </a:lnTo>
                  <a:lnTo>
                    <a:pt x="224" y="387"/>
                  </a:lnTo>
                  <a:lnTo>
                    <a:pt x="211" y="386"/>
                  </a:lnTo>
                  <a:close/>
                  <a:moveTo>
                    <a:pt x="204" y="342"/>
                  </a:moveTo>
                  <a:lnTo>
                    <a:pt x="162" y="342"/>
                  </a:lnTo>
                  <a:lnTo>
                    <a:pt x="175" y="343"/>
                  </a:lnTo>
                  <a:lnTo>
                    <a:pt x="180" y="344"/>
                  </a:lnTo>
                  <a:lnTo>
                    <a:pt x="185" y="347"/>
                  </a:lnTo>
                  <a:lnTo>
                    <a:pt x="190" y="349"/>
                  </a:lnTo>
                  <a:lnTo>
                    <a:pt x="195" y="354"/>
                  </a:lnTo>
                  <a:lnTo>
                    <a:pt x="200" y="360"/>
                  </a:lnTo>
                  <a:lnTo>
                    <a:pt x="127" y="391"/>
                  </a:lnTo>
                  <a:lnTo>
                    <a:pt x="157" y="391"/>
                  </a:lnTo>
                  <a:lnTo>
                    <a:pt x="218" y="365"/>
                  </a:lnTo>
                  <a:lnTo>
                    <a:pt x="212" y="351"/>
                  </a:lnTo>
                  <a:lnTo>
                    <a:pt x="204" y="342"/>
                  </a:lnTo>
                  <a:close/>
                  <a:moveTo>
                    <a:pt x="289" y="278"/>
                  </a:moveTo>
                  <a:lnTo>
                    <a:pt x="277" y="279"/>
                  </a:lnTo>
                  <a:lnTo>
                    <a:pt x="264" y="283"/>
                  </a:lnTo>
                  <a:lnTo>
                    <a:pt x="253" y="289"/>
                  </a:lnTo>
                  <a:lnTo>
                    <a:pt x="245" y="297"/>
                  </a:lnTo>
                  <a:lnTo>
                    <a:pt x="238" y="307"/>
                  </a:lnTo>
                  <a:lnTo>
                    <a:pt x="234" y="318"/>
                  </a:lnTo>
                  <a:lnTo>
                    <a:pt x="230" y="331"/>
                  </a:lnTo>
                  <a:lnTo>
                    <a:pt x="231" y="344"/>
                  </a:lnTo>
                  <a:lnTo>
                    <a:pt x="236" y="356"/>
                  </a:lnTo>
                  <a:lnTo>
                    <a:pt x="241" y="365"/>
                  </a:lnTo>
                  <a:lnTo>
                    <a:pt x="248" y="373"/>
                  </a:lnTo>
                  <a:lnTo>
                    <a:pt x="255" y="380"/>
                  </a:lnTo>
                  <a:lnTo>
                    <a:pt x="265" y="386"/>
                  </a:lnTo>
                  <a:lnTo>
                    <a:pt x="275" y="389"/>
                  </a:lnTo>
                  <a:lnTo>
                    <a:pt x="286" y="390"/>
                  </a:lnTo>
                  <a:lnTo>
                    <a:pt x="297" y="389"/>
                  </a:lnTo>
                  <a:lnTo>
                    <a:pt x="309" y="385"/>
                  </a:lnTo>
                  <a:lnTo>
                    <a:pt x="316" y="382"/>
                  </a:lnTo>
                  <a:lnTo>
                    <a:pt x="321" y="379"/>
                  </a:lnTo>
                  <a:lnTo>
                    <a:pt x="282" y="379"/>
                  </a:lnTo>
                  <a:lnTo>
                    <a:pt x="262" y="370"/>
                  </a:lnTo>
                  <a:lnTo>
                    <a:pt x="255" y="362"/>
                  </a:lnTo>
                  <a:lnTo>
                    <a:pt x="250" y="351"/>
                  </a:lnTo>
                  <a:lnTo>
                    <a:pt x="276" y="340"/>
                  </a:lnTo>
                  <a:lnTo>
                    <a:pt x="246" y="340"/>
                  </a:lnTo>
                  <a:lnTo>
                    <a:pt x="245" y="330"/>
                  </a:lnTo>
                  <a:lnTo>
                    <a:pt x="246" y="322"/>
                  </a:lnTo>
                  <a:lnTo>
                    <a:pt x="253" y="306"/>
                  </a:lnTo>
                  <a:lnTo>
                    <a:pt x="260" y="299"/>
                  </a:lnTo>
                  <a:lnTo>
                    <a:pt x="270" y="295"/>
                  </a:lnTo>
                  <a:lnTo>
                    <a:pt x="275" y="293"/>
                  </a:lnTo>
                  <a:lnTo>
                    <a:pt x="282" y="292"/>
                  </a:lnTo>
                  <a:lnTo>
                    <a:pt x="324" y="292"/>
                  </a:lnTo>
                  <a:lnTo>
                    <a:pt x="323" y="291"/>
                  </a:lnTo>
                  <a:lnTo>
                    <a:pt x="312" y="285"/>
                  </a:lnTo>
                  <a:lnTo>
                    <a:pt x="301" y="280"/>
                  </a:lnTo>
                  <a:lnTo>
                    <a:pt x="289" y="278"/>
                  </a:lnTo>
                  <a:close/>
                  <a:moveTo>
                    <a:pt x="330" y="335"/>
                  </a:moveTo>
                  <a:lnTo>
                    <a:pt x="329" y="343"/>
                  </a:lnTo>
                  <a:lnTo>
                    <a:pt x="327" y="349"/>
                  </a:lnTo>
                  <a:lnTo>
                    <a:pt x="325" y="354"/>
                  </a:lnTo>
                  <a:lnTo>
                    <a:pt x="323" y="358"/>
                  </a:lnTo>
                  <a:lnTo>
                    <a:pt x="320" y="362"/>
                  </a:lnTo>
                  <a:lnTo>
                    <a:pt x="312" y="369"/>
                  </a:lnTo>
                  <a:lnTo>
                    <a:pt x="308" y="372"/>
                  </a:lnTo>
                  <a:lnTo>
                    <a:pt x="303" y="374"/>
                  </a:lnTo>
                  <a:lnTo>
                    <a:pt x="292" y="379"/>
                  </a:lnTo>
                  <a:lnTo>
                    <a:pt x="321" y="379"/>
                  </a:lnTo>
                  <a:lnTo>
                    <a:pt x="322" y="378"/>
                  </a:lnTo>
                  <a:lnTo>
                    <a:pt x="331" y="369"/>
                  </a:lnTo>
                  <a:lnTo>
                    <a:pt x="335" y="364"/>
                  </a:lnTo>
                  <a:lnTo>
                    <a:pt x="341" y="352"/>
                  </a:lnTo>
                  <a:lnTo>
                    <a:pt x="342" y="344"/>
                  </a:lnTo>
                  <a:lnTo>
                    <a:pt x="343" y="336"/>
                  </a:lnTo>
                  <a:lnTo>
                    <a:pt x="330" y="335"/>
                  </a:lnTo>
                  <a:close/>
                  <a:moveTo>
                    <a:pt x="324" y="292"/>
                  </a:moveTo>
                  <a:lnTo>
                    <a:pt x="282" y="292"/>
                  </a:lnTo>
                  <a:lnTo>
                    <a:pt x="294" y="292"/>
                  </a:lnTo>
                  <a:lnTo>
                    <a:pt x="300" y="293"/>
                  </a:lnTo>
                  <a:lnTo>
                    <a:pt x="305" y="296"/>
                  </a:lnTo>
                  <a:lnTo>
                    <a:pt x="310" y="299"/>
                  </a:lnTo>
                  <a:lnTo>
                    <a:pt x="314" y="303"/>
                  </a:lnTo>
                  <a:lnTo>
                    <a:pt x="319" y="309"/>
                  </a:lnTo>
                  <a:lnTo>
                    <a:pt x="246" y="340"/>
                  </a:lnTo>
                  <a:lnTo>
                    <a:pt x="276" y="340"/>
                  </a:lnTo>
                  <a:lnTo>
                    <a:pt x="337" y="314"/>
                  </a:lnTo>
                  <a:lnTo>
                    <a:pt x="331" y="301"/>
                  </a:lnTo>
                  <a:lnTo>
                    <a:pt x="324" y="292"/>
                  </a:lnTo>
                  <a:close/>
                  <a:moveTo>
                    <a:pt x="400" y="227"/>
                  </a:moveTo>
                  <a:lnTo>
                    <a:pt x="392" y="229"/>
                  </a:lnTo>
                  <a:lnTo>
                    <a:pt x="384" y="232"/>
                  </a:lnTo>
                  <a:lnTo>
                    <a:pt x="375" y="237"/>
                  </a:lnTo>
                  <a:lnTo>
                    <a:pt x="367" y="244"/>
                  </a:lnTo>
                  <a:lnTo>
                    <a:pt x="360" y="252"/>
                  </a:lnTo>
                  <a:lnTo>
                    <a:pt x="355" y="262"/>
                  </a:lnTo>
                  <a:lnTo>
                    <a:pt x="352" y="273"/>
                  </a:lnTo>
                  <a:lnTo>
                    <a:pt x="351" y="283"/>
                  </a:lnTo>
                  <a:lnTo>
                    <a:pt x="353" y="294"/>
                  </a:lnTo>
                  <a:lnTo>
                    <a:pt x="356" y="304"/>
                  </a:lnTo>
                  <a:lnTo>
                    <a:pt x="361" y="314"/>
                  </a:lnTo>
                  <a:lnTo>
                    <a:pt x="368" y="323"/>
                  </a:lnTo>
                  <a:lnTo>
                    <a:pt x="376" y="329"/>
                  </a:lnTo>
                  <a:lnTo>
                    <a:pt x="386" y="335"/>
                  </a:lnTo>
                  <a:lnTo>
                    <a:pt x="396" y="338"/>
                  </a:lnTo>
                  <a:lnTo>
                    <a:pt x="407" y="339"/>
                  </a:lnTo>
                  <a:lnTo>
                    <a:pt x="417" y="338"/>
                  </a:lnTo>
                  <a:lnTo>
                    <a:pt x="428" y="335"/>
                  </a:lnTo>
                  <a:lnTo>
                    <a:pt x="435" y="331"/>
                  </a:lnTo>
                  <a:lnTo>
                    <a:pt x="442" y="327"/>
                  </a:lnTo>
                  <a:lnTo>
                    <a:pt x="442" y="326"/>
                  </a:lnTo>
                  <a:lnTo>
                    <a:pt x="410" y="326"/>
                  </a:lnTo>
                  <a:lnTo>
                    <a:pt x="395" y="324"/>
                  </a:lnTo>
                  <a:lnTo>
                    <a:pt x="389" y="322"/>
                  </a:lnTo>
                  <a:lnTo>
                    <a:pt x="376" y="312"/>
                  </a:lnTo>
                  <a:lnTo>
                    <a:pt x="372" y="306"/>
                  </a:lnTo>
                  <a:lnTo>
                    <a:pt x="369" y="299"/>
                  </a:lnTo>
                  <a:lnTo>
                    <a:pt x="366" y="293"/>
                  </a:lnTo>
                  <a:lnTo>
                    <a:pt x="365" y="285"/>
                  </a:lnTo>
                  <a:lnTo>
                    <a:pt x="366" y="270"/>
                  </a:lnTo>
                  <a:lnTo>
                    <a:pt x="369" y="263"/>
                  </a:lnTo>
                  <a:lnTo>
                    <a:pt x="378" y="251"/>
                  </a:lnTo>
                  <a:lnTo>
                    <a:pt x="384" y="247"/>
                  </a:lnTo>
                  <a:lnTo>
                    <a:pt x="401" y="239"/>
                  </a:lnTo>
                  <a:lnTo>
                    <a:pt x="412" y="239"/>
                  </a:lnTo>
                  <a:lnTo>
                    <a:pt x="448" y="239"/>
                  </a:lnTo>
                  <a:lnTo>
                    <a:pt x="447" y="236"/>
                  </a:lnTo>
                  <a:lnTo>
                    <a:pt x="432" y="236"/>
                  </a:lnTo>
                  <a:lnTo>
                    <a:pt x="424" y="231"/>
                  </a:lnTo>
                  <a:lnTo>
                    <a:pt x="416" y="229"/>
                  </a:lnTo>
                  <a:lnTo>
                    <a:pt x="408" y="228"/>
                  </a:lnTo>
                  <a:lnTo>
                    <a:pt x="400" y="227"/>
                  </a:lnTo>
                  <a:close/>
                  <a:moveTo>
                    <a:pt x="448" y="239"/>
                  </a:moveTo>
                  <a:lnTo>
                    <a:pt x="412" y="239"/>
                  </a:lnTo>
                  <a:lnTo>
                    <a:pt x="434" y="248"/>
                  </a:lnTo>
                  <a:lnTo>
                    <a:pt x="441" y="256"/>
                  </a:lnTo>
                  <a:lnTo>
                    <a:pt x="446" y="267"/>
                  </a:lnTo>
                  <a:lnTo>
                    <a:pt x="449" y="274"/>
                  </a:lnTo>
                  <a:lnTo>
                    <a:pt x="450" y="282"/>
                  </a:lnTo>
                  <a:lnTo>
                    <a:pt x="449" y="296"/>
                  </a:lnTo>
                  <a:lnTo>
                    <a:pt x="446" y="303"/>
                  </a:lnTo>
                  <a:lnTo>
                    <a:pt x="437" y="315"/>
                  </a:lnTo>
                  <a:lnTo>
                    <a:pt x="431" y="320"/>
                  </a:lnTo>
                  <a:lnTo>
                    <a:pt x="424" y="323"/>
                  </a:lnTo>
                  <a:lnTo>
                    <a:pt x="417" y="325"/>
                  </a:lnTo>
                  <a:lnTo>
                    <a:pt x="410" y="326"/>
                  </a:lnTo>
                  <a:lnTo>
                    <a:pt x="442" y="326"/>
                  </a:lnTo>
                  <a:lnTo>
                    <a:pt x="447" y="321"/>
                  </a:lnTo>
                  <a:lnTo>
                    <a:pt x="452" y="315"/>
                  </a:lnTo>
                  <a:lnTo>
                    <a:pt x="456" y="307"/>
                  </a:lnTo>
                  <a:lnTo>
                    <a:pt x="459" y="299"/>
                  </a:lnTo>
                  <a:lnTo>
                    <a:pt x="473" y="299"/>
                  </a:lnTo>
                  <a:lnTo>
                    <a:pt x="448" y="239"/>
                  </a:lnTo>
                  <a:close/>
                  <a:moveTo>
                    <a:pt x="473" y="299"/>
                  </a:moveTo>
                  <a:lnTo>
                    <a:pt x="459" y="299"/>
                  </a:lnTo>
                  <a:lnTo>
                    <a:pt x="466" y="315"/>
                  </a:lnTo>
                  <a:lnTo>
                    <a:pt x="478" y="310"/>
                  </a:lnTo>
                  <a:lnTo>
                    <a:pt x="473" y="299"/>
                  </a:lnTo>
                  <a:close/>
                  <a:moveTo>
                    <a:pt x="463" y="157"/>
                  </a:moveTo>
                  <a:lnTo>
                    <a:pt x="450" y="163"/>
                  </a:lnTo>
                  <a:lnTo>
                    <a:pt x="508" y="298"/>
                  </a:lnTo>
                  <a:lnTo>
                    <a:pt x="520" y="292"/>
                  </a:lnTo>
                  <a:lnTo>
                    <a:pt x="512" y="274"/>
                  </a:lnTo>
                  <a:lnTo>
                    <a:pt x="567" y="274"/>
                  </a:lnTo>
                  <a:lnTo>
                    <a:pt x="569" y="273"/>
                  </a:lnTo>
                  <a:lnTo>
                    <a:pt x="571" y="271"/>
                  </a:lnTo>
                  <a:lnTo>
                    <a:pt x="532" y="271"/>
                  </a:lnTo>
                  <a:lnTo>
                    <a:pt x="511" y="263"/>
                  </a:lnTo>
                  <a:lnTo>
                    <a:pt x="503" y="255"/>
                  </a:lnTo>
                  <a:lnTo>
                    <a:pt x="498" y="243"/>
                  </a:lnTo>
                  <a:lnTo>
                    <a:pt x="495" y="236"/>
                  </a:lnTo>
                  <a:lnTo>
                    <a:pt x="494" y="229"/>
                  </a:lnTo>
                  <a:lnTo>
                    <a:pt x="495" y="221"/>
                  </a:lnTo>
                  <a:lnTo>
                    <a:pt x="495" y="214"/>
                  </a:lnTo>
                  <a:lnTo>
                    <a:pt x="496" y="212"/>
                  </a:lnTo>
                  <a:lnTo>
                    <a:pt x="486" y="212"/>
                  </a:lnTo>
                  <a:lnTo>
                    <a:pt x="463" y="157"/>
                  </a:lnTo>
                  <a:close/>
                  <a:moveTo>
                    <a:pt x="567" y="274"/>
                  </a:moveTo>
                  <a:lnTo>
                    <a:pt x="512" y="274"/>
                  </a:lnTo>
                  <a:lnTo>
                    <a:pt x="520" y="279"/>
                  </a:lnTo>
                  <a:lnTo>
                    <a:pt x="528" y="282"/>
                  </a:lnTo>
                  <a:lnTo>
                    <a:pt x="544" y="283"/>
                  </a:lnTo>
                  <a:lnTo>
                    <a:pt x="552" y="282"/>
                  </a:lnTo>
                  <a:lnTo>
                    <a:pt x="560" y="278"/>
                  </a:lnTo>
                  <a:lnTo>
                    <a:pt x="567" y="274"/>
                  </a:lnTo>
                  <a:close/>
                  <a:moveTo>
                    <a:pt x="571" y="184"/>
                  </a:moveTo>
                  <a:lnTo>
                    <a:pt x="534" y="184"/>
                  </a:lnTo>
                  <a:lnTo>
                    <a:pt x="549" y="186"/>
                  </a:lnTo>
                  <a:lnTo>
                    <a:pt x="556" y="189"/>
                  </a:lnTo>
                  <a:lnTo>
                    <a:pt x="568" y="198"/>
                  </a:lnTo>
                  <a:lnTo>
                    <a:pt x="572" y="204"/>
                  </a:lnTo>
                  <a:lnTo>
                    <a:pt x="575" y="211"/>
                  </a:lnTo>
                  <a:lnTo>
                    <a:pt x="578" y="218"/>
                  </a:lnTo>
                  <a:lnTo>
                    <a:pt x="579" y="225"/>
                  </a:lnTo>
                  <a:lnTo>
                    <a:pt x="578" y="241"/>
                  </a:lnTo>
                  <a:lnTo>
                    <a:pt x="575" y="247"/>
                  </a:lnTo>
                  <a:lnTo>
                    <a:pt x="571" y="253"/>
                  </a:lnTo>
                  <a:lnTo>
                    <a:pt x="566" y="259"/>
                  </a:lnTo>
                  <a:lnTo>
                    <a:pt x="561" y="264"/>
                  </a:lnTo>
                  <a:lnTo>
                    <a:pt x="554" y="267"/>
                  </a:lnTo>
                  <a:lnTo>
                    <a:pt x="543" y="271"/>
                  </a:lnTo>
                  <a:lnTo>
                    <a:pt x="532" y="271"/>
                  </a:lnTo>
                  <a:lnTo>
                    <a:pt x="571" y="271"/>
                  </a:lnTo>
                  <a:lnTo>
                    <a:pt x="577" y="266"/>
                  </a:lnTo>
                  <a:lnTo>
                    <a:pt x="584" y="258"/>
                  </a:lnTo>
                  <a:lnTo>
                    <a:pt x="589" y="248"/>
                  </a:lnTo>
                  <a:lnTo>
                    <a:pt x="592" y="238"/>
                  </a:lnTo>
                  <a:lnTo>
                    <a:pt x="593" y="227"/>
                  </a:lnTo>
                  <a:lnTo>
                    <a:pt x="592" y="216"/>
                  </a:lnTo>
                  <a:lnTo>
                    <a:pt x="588" y="206"/>
                  </a:lnTo>
                  <a:lnTo>
                    <a:pt x="583" y="196"/>
                  </a:lnTo>
                  <a:lnTo>
                    <a:pt x="576" y="188"/>
                  </a:lnTo>
                  <a:lnTo>
                    <a:pt x="571" y="184"/>
                  </a:lnTo>
                  <a:close/>
                  <a:moveTo>
                    <a:pt x="421" y="175"/>
                  </a:moveTo>
                  <a:lnTo>
                    <a:pt x="408" y="180"/>
                  </a:lnTo>
                  <a:lnTo>
                    <a:pt x="432" y="236"/>
                  </a:lnTo>
                  <a:lnTo>
                    <a:pt x="447" y="236"/>
                  </a:lnTo>
                  <a:lnTo>
                    <a:pt x="421" y="175"/>
                  </a:lnTo>
                  <a:close/>
                  <a:moveTo>
                    <a:pt x="537" y="171"/>
                  </a:moveTo>
                  <a:lnTo>
                    <a:pt x="527" y="173"/>
                  </a:lnTo>
                  <a:lnTo>
                    <a:pt x="517" y="176"/>
                  </a:lnTo>
                  <a:lnTo>
                    <a:pt x="509" y="179"/>
                  </a:lnTo>
                  <a:lnTo>
                    <a:pt x="502" y="184"/>
                  </a:lnTo>
                  <a:lnTo>
                    <a:pt x="497" y="190"/>
                  </a:lnTo>
                  <a:lnTo>
                    <a:pt x="492" y="196"/>
                  </a:lnTo>
                  <a:lnTo>
                    <a:pt x="488" y="203"/>
                  </a:lnTo>
                  <a:lnTo>
                    <a:pt x="486" y="212"/>
                  </a:lnTo>
                  <a:lnTo>
                    <a:pt x="496" y="212"/>
                  </a:lnTo>
                  <a:lnTo>
                    <a:pt x="498" y="207"/>
                  </a:lnTo>
                  <a:lnTo>
                    <a:pt x="503" y="201"/>
                  </a:lnTo>
                  <a:lnTo>
                    <a:pt x="508" y="195"/>
                  </a:lnTo>
                  <a:lnTo>
                    <a:pt x="513" y="191"/>
                  </a:lnTo>
                  <a:lnTo>
                    <a:pt x="520" y="188"/>
                  </a:lnTo>
                  <a:lnTo>
                    <a:pt x="527" y="185"/>
                  </a:lnTo>
                  <a:lnTo>
                    <a:pt x="534" y="184"/>
                  </a:lnTo>
                  <a:lnTo>
                    <a:pt x="571" y="184"/>
                  </a:lnTo>
                  <a:lnTo>
                    <a:pt x="568" y="181"/>
                  </a:lnTo>
                  <a:lnTo>
                    <a:pt x="558" y="176"/>
                  </a:lnTo>
                  <a:lnTo>
                    <a:pt x="548" y="173"/>
                  </a:lnTo>
                  <a:lnTo>
                    <a:pt x="537" y="171"/>
                  </a:lnTo>
                  <a:close/>
                  <a:moveTo>
                    <a:pt x="652" y="120"/>
                  </a:moveTo>
                  <a:lnTo>
                    <a:pt x="644" y="121"/>
                  </a:lnTo>
                  <a:lnTo>
                    <a:pt x="636" y="125"/>
                  </a:lnTo>
                  <a:lnTo>
                    <a:pt x="626" y="130"/>
                  </a:lnTo>
                  <a:lnTo>
                    <a:pt x="618" y="137"/>
                  </a:lnTo>
                  <a:lnTo>
                    <a:pt x="612" y="145"/>
                  </a:lnTo>
                  <a:lnTo>
                    <a:pt x="607" y="155"/>
                  </a:lnTo>
                  <a:lnTo>
                    <a:pt x="604" y="166"/>
                  </a:lnTo>
                  <a:lnTo>
                    <a:pt x="603" y="174"/>
                  </a:lnTo>
                  <a:lnTo>
                    <a:pt x="603" y="177"/>
                  </a:lnTo>
                  <a:lnTo>
                    <a:pt x="604" y="187"/>
                  </a:lnTo>
                  <a:lnTo>
                    <a:pt x="607" y="197"/>
                  </a:lnTo>
                  <a:lnTo>
                    <a:pt x="613" y="207"/>
                  </a:lnTo>
                  <a:lnTo>
                    <a:pt x="619" y="216"/>
                  </a:lnTo>
                  <a:lnTo>
                    <a:pt x="628" y="222"/>
                  </a:lnTo>
                  <a:lnTo>
                    <a:pt x="638" y="227"/>
                  </a:lnTo>
                  <a:lnTo>
                    <a:pt x="648" y="231"/>
                  </a:lnTo>
                  <a:lnTo>
                    <a:pt x="658" y="232"/>
                  </a:lnTo>
                  <a:lnTo>
                    <a:pt x="669" y="231"/>
                  </a:lnTo>
                  <a:lnTo>
                    <a:pt x="679" y="227"/>
                  </a:lnTo>
                  <a:lnTo>
                    <a:pt x="687" y="224"/>
                  </a:lnTo>
                  <a:lnTo>
                    <a:pt x="693" y="219"/>
                  </a:lnTo>
                  <a:lnTo>
                    <a:pt x="694" y="219"/>
                  </a:lnTo>
                  <a:lnTo>
                    <a:pt x="662" y="219"/>
                  </a:lnTo>
                  <a:lnTo>
                    <a:pt x="647" y="217"/>
                  </a:lnTo>
                  <a:lnTo>
                    <a:pt x="640" y="214"/>
                  </a:lnTo>
                  <a:lnTo>
                    <a:pt x="628" y="205"/>
                  </a:lnTo>
                  <a:lnTo>
                    <a:pt x="623" y="199"/>
                  </a:lnTo>
                  <a:lnTo>
                    <a:pt x="620" y="192"/>
                  </a:lnTo>
                  <a:lnTo>
                    <a:pt x="617" y="185"/>
                  </a:lnTo>
                  <a:lnTo>
                    <a:pt x="616" y="178"/>
                  </a:lnTo>
                  <a:lnTo>
                    <a:pt x="617" y="170"/>
                  </a:lnTo>
                  <a:lnTo>
                    <a:pt x="618" y="163"/>
                  </a:lnTo>
                  <a:lnTo>
                    <a:pt x="621" y="156"/>
                  </a:lnTo>
                  <a:lnTo>
                    <a:pt x="625" y="150"/>
                  </a:lnTo>
                  <a:lnTo>
                    <a:pt x="629" y="144"/>
                  </a:lnTo>
                  <a:lnTo>
                    <a:pt x="635" y="139"/>
                  </a:lnTo>
                  <a:lnTo>
                    <a:pt x="642" y="137"/>
                  </a:lnTo>
                  <a:lnTo>
                    <a:pt x="653" y="132"/>
                  </a:lnTo>
                  <a:lnTo>
                    <a:pt x="664" y="132"/>
                  </a:lnTo>
                  <a:lnTo>
                    <a:pt x="699" y="132"/>
                  </a:lnTo>
                  <a:lnTo>
                    <a:pt x="698" y="129"/>
                  </a:lnTo>
                  <a:lnTo>
                    <a:pt x="683" y="129"/>
                  </a:lnTo>
                  <a:lnTo>
                    <a:pt x="676" y="124"/>
                  </a:lnTo>
                  <a:lnTo>
                    <a:pt x="668" y="121"/>
                  </a:lnTo>
                  <a:lnTo>
                    <a:pt x="660" y="121"/>
                  </a:lnTo>
                  <a:lnTo>
                    <a:pt x="652" y="120"/>
                  </a:lnTo>
                  <a:close/>
                  <a:moveTo>
                    <a:pt x="699" y="132"/>
                  </a:moveTo>
                  <a:lnTo>
                    <a:pt x="664" y="132"/>
                  </a:lnTo>
                  <a:lnTo>
                    <a:pt x="685" y="141"/>
                  </a:lnTo>
                  <a:lnTo>
                    <a:pt x="693" y="148"/>
                  </a:lnTo>
                  <a:lnTo>
                    <a:pt x="698" y="161"/>
                  </a:lnTo>
                  <a:lnTo>
                    <a:pt x="701" y="167"/>
                  </a:lnTo>
                  <a:lnTo>
                    <a:pt x="701" y="172"/>
                  </a:lnTo>
                  <a:lnTo>
                    <a:pt x="702" y="176"/>
                  </a:lnTo>
                  <a:lnTo>
                    <a:pt x="700" y="189"/>
                  </a:lnTo>
                  <a:lnTo>
                    <a:pt x="698" y="196"/>
                  </a:lnTo>
                  <a:lnTo>
                    <a:pt x="693" y="202"/>
                  </a:lnTo>
                  <a:lnTo>
                    <a:pt x="688" y="208"/>
                  </a:lnTo>
                  <a:lnTo>
                    <a:pt x="682" y="212"/>
                  </a:lnTo>
                  <a:lnTo>
                    <a:pt x="676" y="215"/>
                  </a:lnTo>
                  <a:lnTo>
                    <a:pt x="669" y="218"/>
                  </a:lnTo>
                  <a:lnTo>
                    <a:pt x="662" y="219"/>
                  </a:lnTo>
                  <a:lnTo>
                    <a:pt x="694" y="219"/>
                  </a:lnTo>
                  <a:lnTo>
                    <a:pt x="704" y="207"/>
                  </a:lnTo>
                  <a:lnTo>
                    <a:pt x="708" y="200"/>
                  </a:lnTo>
                  <a:lnTo>
                    <a:pt x="710" y="191"/>
                  </a:lnTo>
                  <a:lnTo>
                    <a:pt x="725" y="191"/>
                  </a:lnTo>
                  <a:lnTo>
                    <a:pt x="699" y="132"/>
                  </a:lnTo>
                  <a:close/>
                  <a:moveTo>
                    <a:pt x="725" y="191"/>
                  </a:moveTo>
                  <a:lnTo>
                    <a:pt x="710" y="191"/>
                  </a:lnTo>
                  <a:lnTo>
                    <a:pt x="717" y="208"/>
                  </a:lnTo>
                  <a:lnTo>
                    <a:pt x="730" y="203"/>
                  </a:lnTo>
                  <a:lnTo>
                    <a:pt x="725" y="191"/>
                  </a:lnTo>
                  <a:close/>
                  <a:moveTo>
                    <a:pt x="793" y="64"/>
                  </a:moveTo>
                  <a:lnTo>
                    <a:pt x="779" y="65"/>
                  </a:lnTo>
                  <a:lnTo>
                    <a:pt x="772" y="67"/>
                  </a:lnTo>
                  <a:lnTo>
                    <a:pt x="766" y="70"/>
                  </a:lnTo>
                  <a:lnTo>
                    <a:pt x="756" y="74"/>
                  </a:lnTo>
                  <a:lnTo>
                    <a:pt x="747" y="80"/>
                  </a:lnTo>
                  <a:lnTo>
                    <a:pt x="741" y="88"/>
                  </a:lnTo>
                  <a:lnTo>
                    <a:pt x="735" y="96"/>
                  </a:lnTo>
                  <a:lnTo>
                    <a:pt x="731" y="105"/>
                  </a:lnTo>
                  <a:lnTo>
                    <a:pt x="729" y="115"/>
                  </a:lnTo>
                  <a:lnTo>
                    <a:pt x="728" y="126"/>
                  </a:lnTo>
                  <a:lnTo>
                    <a:pt x="729" y="135"/>
                  </a:lnTo>
                  <a:lnTo>
                    <a:pt x="734" y="145"/>
                  </a:lnTo>
                  <a:lnTo>
                    <a:pt x="739" y="154"/>
                  </a:lnTo>
                  <a:lnTo>
                    <a:pt x="746" y="163"/>
                  </a:lnTo>
                  <a:lnTo>
                    <a:pt x="754" y="169"/>
                  </a:lnTo>
                  <a:lnTo>
                    <a:pt x="764" y="174"/>
                  </a:lnTo>
                  <a:lnTo>
                    <a:pt x="775" y="177"/>
                  </a:lnTo>
                  <a:lnTo>
                    <a:pt x="786" y="178"/>
                  </a:lnTo>
                  <a:lnTo>
                    <a:pt x="797" y="176"/>
                  </a:lnTo>
                  <a:lnTo>
                    <a:pt x="808" y="172"/>
                  </a:lnTo>
                  <a:lnTo>
                    <a:pt x="819" y="168"/>
                  </a:lnTo>
                  <a:lnTo>
                    <a:pt x="822" y="165"/>
                  </a:lnTo>
                  <a:lnTo>
                    <a:pt x="789" y="165"/>
                  </a:lnTo>
                  <a:lnTo>
                    <a:pt x="773" y="164"/>
                  </a:lnTo>
                  <a:lnTo>
                    <a:pt x="766" y="161"/>
                  </a:lnTo>
                  <a:lnTo>
                    <a:pt x="760" y="156"/>
                  </a:lnTo>
                  <a:lnTo>
                    <a:pt x="753" y="151"/>
                  </a:lnTo>
                  <a:lnTo>
                    <a:pt x="749" y="145"/>
                  </a:lnTo>
                  <a:lnTo>
                    <a:pt x="745" y="137"/>
                  </a:lnTo>
                  <a:lnTo>
                    <a:pt x="741" y="127"/>
                  </a:lnTo>
                  <a:lnTo>
                    <a:pt x="741" y="117"/>
                  </a:lnTo>
                  <a:lnTo>
                    <a:pt x="750" y="95"/>
                  </a:lnTo>
                  <a:lnTo>
                    <a:pt x="759" y="87"/>
                  </a:lnTo>
                  <a:lnTo>
                    <a:pt x="770" y="82"/>
                  </a:lnTo>
                  <a:lnTo>
                    <a:pt x="781" y="78"/>
                  </a:lnTo>
                  <a:lnTo>
                    <a:pt x="792" y="77"/>
                  </a:lnTo>
                  <a:lnTo>
                    <a:pt x="817" y="77"/>
                  </a:lnTo>
                  <a:lnTo>
                    <a:pt x="820" y="73"/>
                  </a:lnTo>
                  <a:lnTo>
                    <a:pt x="815" y="70"/>
                  </a:lnTo>
                  <a:lnTo>
                    <a:pt x="810" y="67"/>
                  </a:lnTo>
                  <a:lnTo>
                    <a:pt x="799" y="64"/>
                  </a:lnTo>
                  <a:lnTo>
                    <a:pt x="793" y="64"/>
                  </a:lnTo>
                  <a:close/>
                  <a:moveTo>
                    <a:pt x="832" y="128"/>
                  </a:moveTo>
                  <a:lnTo>
                    <a:pt x="828" y="139"/>
                  </a:lnTo>
                  <a:lnTo>
                    <a:pt x="822" y="148"/>
                  </a:lnTo>
                  <a:lnTo>
                    <a:pt x="814" y="155"/>
                  </a:lnTo>
                  <a:lnTo>
                    <a:pt x="804" y="161"/>
                  </a:lnTo>
                  <a:lnTo>
                    <a:pt x="796" y="164"/>
                  </a:lnTo>
                  <a:lnTo>
                    <a:pt x="789" y="165"/>
                  </a:lnTo>
                  <a:lnTo>
                    <a:pt x="822" y="165"/>
                  </a:lnTo>
                  <a:lnTo>
                    <a:pt x="827" y="162"/>
                  </a:lnTo>
                  <a:lnTo>
                    <a:pt x="839" y="148"/>
                  </a:lnTo>
                  <a:lnTo>
                    <a:pt x="843" y="140"/>
                  </a:lnTo>
                  <a:lnTo>
                    <a:pt x="845" y="131"/>
                  </a:lnTo>
                  <a:lnTo>
                    <a:pt x="832" y="128"/>
                  </a:lnTo>
                  <a:close/>
                  <a:moveTo>
                    <a:pt x="833" y="0"/>
                  </a:moveTo>
                  <a:lnTo>
                    <a:pt x="820" y="5"/>
                  </a:lnTo>
                  <a:lnTo>
                    <a:pt x="878" y="140"/>
                  </a:lnTo>
                  <a:lnTo>
                    <a:pt x="890" y="135"/>
                  </a:lnTo>
                  <a:lnTo>
                    <a:pt x="871" y="91"/>
                  </a:lnTo>
                  <a:lnTo>
                    <a:pt x="912" y="91"/>
                  </a:lnTo>
                  <a:lnTo>
                    <a:pt x="878" y="79"/>
                  </a:lnTo>
                  <a:lnTo>
                    <a:pt x="880" y="76"/>
                  </a:lnTo>
                  <a:lnTo>
                    <a:pt x="865" y="76"/>
                  </a:lnTo>
                  <a:lnTo>
                    <a:pt x="833" y="0"/>
                  </a:lnTo>
                  <a:close/>
                  <a:moveTo>
                    <a:pt x="688" y="106"/>
                  </a:moveTo>
                  <a:lnTo>
                    <a:pt x="676" y="111"/>
                  </a:lnTo>
                  <a:lnTo>
                    <a:pt x="683" y="129"/>
                  </a:lnTo>
                  <a:lnTo>
                    <a:pt x="698" y="129"/>
                  </a:lnTo>
                  <a:lnTo>
                    <a:pt x="688" y="106"/>
                  </a:lnTo>
                  <a:close/>
                  <a:moveTo>
                    <a:pt x="912" y="91"/>
                  </a:moveTo>
                  <a:lnTo>
                    <a:pt x="871" y="91"/>
                  </a:lnTo>
                  <a:lnTo>
                    <a:pt x="939" y="114"/>
                  </a:lnTo>
                  <a:lnTo>
                    <a:pt x="957" y="106"/>
                  </a:lnTo>
                  <a:lnTo>
                    <a:pt x="912" y="91"/>
                  </a:lnTo>
                  <a:close/>
                  <a:moveTo>
                    <a:pt x="817" y="77"/>
                  </a:moveTo>
                  <a:lnTo>
                    <a:pt x="792" y="77"/>
                  </a:lnTo>
                  <a:lnTo>
                    <a:pt x="803" y="79"/>
                  </a:lnTo>
                  <a:lnTo>
                    <a:pt x="813" y="84"/>
                  </a:lnTo>
                  <a:lnTo>
                    <a:pt x="817" y="77"/>
                  </a:lnTo>
                  <a:close/>
                  <a:moveTo>
                    <a:pt x="912" y="10"/>
                  </a:moveTo>
                  <a:lnTo>
                    <a:pt x="894" y="18"/>
                  </a:lnTo>
                  <a:lnTo>
                    <a:pt x="865" y="76"/>
                  </a:lnTo>
                  <a:lnTo>
                    <a:pt x="880" y="76"/>
                  </a:lnTo>
                  <a:lnTo>
                    <a:pt x="912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237" name="Picture 21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4" y="8395"/>
              <a:ext cx="2138" cy="1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AutoShape 22"/>
            <p:cNvSpPr>
              <a:spLocks/>
            </p:cNvSpPr>
            <p:nvPr/>
          </p:nvSpPr>
          <p:spPr bwMode="auto">
            <a:xfrm>
              <a:off x="4499" y="4823"/>
              <a:ext cx="5301" cy="3342"/>
            </a:xfrm>
            <a:custGeom>
              <a:avLst/>
              <a:gdLst>
                <a:gd name="T0" fmla="+- 0 9689 4500"/>
                <a:gd name="T1" fmla="*/ T0 w 5301"/>
                <a:gd name="T2" fmla="+- 0 4823 4823"/>
                <a:gd name="T3" fmla="*/ 4823 h 3342"/>
                <a:gd name="T4" fmla="+- 0 9711 4500"/>
                <a:gd name="T5" fmla="*/ T4 w 5301"/>
                <a:gd name="T6" fmla="+- 0 4858 4823"/>
                <a:gd name="T7" fmla="*/ 4858 h 3342"/>
                <a:gd name="T8" fmla="+- 0 4500 4500"/>
                <a:gd name="T9" fmla="*/ T8 w 5301"/>
                <a:gd name="T10" fmla="+- 0 8097 4823"/>
                <a:gd name="T11" fmla="*/ 8097 h 3342"/>
                <a:gd name="T12" fmla="+- 0 4542 4500"/>
                <a:gd name="T13" fmla="*/ T12 w 5301"/>
                <a:gd name="T14" fmla="+- 0 8165 4823"/>
                <a:gd name="T15" fmla="*/ 8165 h 3342"/>
                <a:gd name="T16" fmla="+- 0 9753 4500"/>
                <a:gd name="T17" fmla="*/ T16 w 5301"/>
                <a:gd name="T18" fmla="+- 0 4926 4823"/>
                <a:gd name="T19" fmla="*/ 4926 h 3342"/>
                <a:gd name="T20" fmla="+- 0 9782 4500"/>
                <a:gd name="T21" fmla="*/ T20 w 5301"/>
                <a:gd name="T22" fmla="+- 0 4926 4823"/>
                <a:gd name="T23" fmla="*/ 4926 h 3342"/>
                <a:gd name="T24" fmla="+- 0 9800 4500"/>
                <a:gd name="T25" fmla="*/ T24 w 5301"/>
                <a:gd name="T26" fmla="+- 0 4849 4823"/>
                <a:gd name="T27" fmla="*/ 4849 h 3342"/>
                <a:gd name="T28" fmla="+- 0 9689 4500"/>
                <a:gd name="T29" fmla="*/ T28 w 5301"/>
                <a:gd name="T30" fmla="+- 0 4823 4823"/>
                <a:gd name="T31" fmla="*/ 4823 h 3342"/>
                <a:gd name="T32" fmla="+- 0 9782 4500"/>
                <a:gd name="T33" fmla="*/ T32 w 5301"/>
                <a:gd name="T34" fmla="+- 0 4926 4823"/>
                <a:gd name="T35" fmla="*/ 4926 h 3342"/>
                <a:gd name="T36" fmla="+- 0 9753 4500"/>
                <a:gd name="T37" fmla="*/ T36 w 5301"/>
                <a:gd name="T38" fmla="+- 0 4926 4823"/>
                <a:gd name="T39" fmla="*/ 4926 h 3342"/>
                <a:gd name="T40" fmla="+- 0 9774 4500"/>
                <a:gd name="T41" fmla="*/ T40 w 5301"/>
                <a:gd name="T42" fmla="+- 0 4960 4823"/>
                <a:gd name="T43" fmla="*/ 4960 h 3342"/>
                <a:gd name="T44" fmla="+- 0 9782 4500"/>
                <a:gd name="T45" fmla="*/ T44 w 5301"/>
                <a:gd name="T46" fmla="+- 0 4926 4823"/>
                <a:gd name="T47" fmla="*/ 4926 h 334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  <a:cxn ang="0">
                  <a:pos x="T33" y="T35"/>
                </a:cxn>
                <a:cxn ang="0">
                  <a:pos x="T37" y="T39"/>
                </a:cxn>
                <a:cxn ang="0">
                  <a:pos x="T41" y="T43"/>
                </a:cxn>
                <a:cxn ang="0">
                  <a:pos x="T45" y="T47"/>
                </a:cxn>
              </a:cxnLst>
              <a:rect l="0" t="0" r="r" b="b"/>
              <a:pathLst>
                <a:path w="5301" h="3342">
                  <a:moveTo>
                    <a:pt x="5189" y="0"/>
                  </a:moveTo>
                  <a:lnTo>
                    <a:pt x="5211" y="35"/>
                  </a:lnTo>
                  <a:lnTo>
                    <a:pt x="0" y="3274"/>
                  </a:lnTo>
                  <a:lnTo>
                    <a:pt x="42" y="3342"/>
                  </a:lnTo>
                  <a:lnTo>
                    <a:pt x="5253" y="103"/>
                  </a:lnTo>
                  <a:lnTo>
                    <a:pt x="5282" y="103"/>
                  </a:lnTo>
                  <a:lnTo>
                    <a:pt x="5300" y="26"/>
                  </a:lnTo>
                  <a:lnTo>
                    <a:pt x="5189" y="0"/>
                  </a:lnTo>
                  <a:close/>
                  <a:moveTo>
                    <a:pt x="5282" y="103"/>
                  </a:moveTo>
                  <a:lnTo>
                    <a:pt x="5253" y="103"/>
                  </a:lnTo>
                  <a:lnTo>
                    <a:pt x="5274" y="137"/>
                  </a:lnTo>
                  <a:lnTo>
                    <a:pt x="5282" y="103"/>
                  </a:lnTo>
                  <a:close/>
                </a:path>
              </a:pathLst>
            </a:custGeom>
            <a:solidFill>
              <a:srgbClr val="93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3"/>
            <p:cNvSpPr>
              <a:spLocks/>
            </p:cNvSpPr>
            <p:nvPr/>
          </p:nvSpPr>
          <p:spPr bwMode="auto">
            <a:xfrm>
              <a:off x="4499" y="4823"/>
              <a:ext cx="5301" cy="3342"/>
            </a:xfrm>
            <a:custGeom>
              <a:avLst/>
              <a:gdLst>
                <a:gd name="T0" fmla="+- 0 4500 4500"/>
                <a:gd name="T1" fmla="*/ T0 w 5301"/>
                <a:gd name="T2" fmla="+- 0 8097 4823"/>
                <a:gd name="T3" fmla="*/ 8097 h 3342"/>
                <a:gd name="T4" fmla="+- 0 9711 4500"/>
                <a:gd name="T5" fmla="*/ T4 w 5301"/>
                <a:gd name="T6" fmla="+- 0 4858 4823"/>
                <a:gd name="T7" fmla="*/ 4858 h 3342"/>
                <a:gd name="T8" fmla="+- 0 9689 4500"/>
                <a:gd name="T9" fmla="*/ T8 w 5301"/>
                <a:gd name="T10" fmla="+- 0 4823 4823"/>
                <a:gd name="T11" fmla="*/ 4823 h 3342"/>
                <a:gd name="T12" fmla="+- 0 9800 4500"/>
                <a:gd name="T13" fmla="*/ T12 w 5301"/>
                <a:gd name="T14" fmla="+- 0 4849 4823"/>
                <a:gd name="T15" fmla="*/ 4849 h 3342"/>
                <a:gd name="T16" fmla="+- 0 9774 4500"/>
                <a:gd name="T17" fmla="*/ T16 w 5301"/>
                <a:gd name="T18" fmla="+- 0 4960 4823"/>
                <a:gd name="T19" fmla="*/ 4960 h 3342"/>
                <a:gd name="T20" fmla="+- 0 9753 4500"/>
                <a:gd name="T21" fmla="*/ T20 w 5301"/>
                <a:gd name="T22" fmla="+- 0 4926 4823"/>
                <a:gd name="T23" fmla="*/ 4926 h 3342"/>
                <a:gd name="T24" fmla="+- 0 4542 4500"/>
                <a:gd name="T25" fmla="*/ T24 w 5301"/>
                <a:gd name="T26" fmla="+- 0 8165 4823"/>
                <a:gd name="T27" fmla="*/ 8165 h 3342"/>
                <a:gd name="T28" fmla="+- 0 4500 4500"/>
                <a:gd name="T29" fmla="*/ T28 w 5301"/>
                <a:gd name="T30" fmla="+- 0 8097 4823"/>
                <a:gd name="T31" fmla="*/ 8097 h 334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  <a:cxn ang="0">
                  <a:pos x="T21" y="T23"/>
                </a:cxn>
                <a:cxn ang="0">
                  <a:pos x="T25" y="T27"/>
                </a:cxn>
                <a:cxn ang="0">
                  <a:pos x="T29" y="T31"/>
                </a:cxn>
              </a:cxnLst>
              <a:rect l="0" t="0" r="r" b="b"/>
              <a:pathLst>
                <a:path w="5301" h="3342">
                  <a:moveTo>
                    <a:pt x="0" y="3274"/>
                  </a:moveTo>
                  <a:lnTo>
                    <a:pt x="5211" y="35"/>
                  </a:lnTo>
                  <a:lnTo>
                    <a:pt x="5189" y="0"/>
                  </a:lnTo>
                  <a:lnTo>
                    <a:pt x="5300" y="26"/>
                  </a:lnTo>
                  <a:lnTo>
                    <a:pt x="5274" y="137"/>
                  </a:lnTo>
                  <a:lnTo>
                    <a:pt x="5253" y="103"/>
                  </a:lnTo>
                  <a:lnTo>
                    <a:pt x="42" y="3342"/>
                  </a:lnTo>
                  <a:lnTo>
                    <a:pt x="0" y="3274"/>
                  </a:lnTo>
                  <a:close/>
                </a:path>
              </a:pathLst>
            </a:custGeom>
            <a:noFill/>
            <a:ln w="15875">
              <a:solidFill>
                <a:srgbClr val="6B91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771663" y="6088471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58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1663"/>
          </a:xfrm>
        </p:spPr>
        <p:txBody>
          <a:bodyPr>
            <a:normAutofit/>
          </a:bodyPr>
          <a:lstStyle/>
          <a:p>
            <a:r>
              <a:rPr lang="en-US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 Finish</a:t>
            </a:r>
            <a:r>
              <a:rPr lang="en-US" sz="3600" b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1599"/>
            <a:ext cx="10515600" cy="5217459"/>
          </a:xfrm>
        </p:spPr>
      </p:pic>
    </p:spTree>
    <p:extLst>
      <p:ext uri="{BB962C8B-B14F-4D97-AF65-F5344CB8AC3E}">
        <p14:creationId xmlns:p14="http://schemas.microsoft.com/office/powerpoint/2010/main" val="4021458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(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nline Shopping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5" y="1802673"/>
            <a:ext cx="10569388" cy="475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1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65412"/>
          </a:xfrm>
        </p:spPr>
        <p:txBody>
          <a:bodyPr/>
          <a:lstStyle/>
          <a:p>
            <a:r>
              <a:rPr lang="en-US" b="1" dirty="0" smtClean="0"/>
              <a:t>		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>	</a:t>
            </a:r>
            <a:r>
              <a:rPr lang="en-US" b="1" dirty="0" smtClean="0"/>
              <a:t>			</a:t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					</a:t>
            </a:r>
            <a:r>
              <a:rPr lang="en-US" sz="3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 (</a:t>
            </a:r>
            <a:r>
              <a:rPr lang="en-US" sz="3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</a:t>
            </a:r>
            <a:r>
              <a:rPr lang="en-US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Interface)</a:t>
            </a:r>
            <a:br>
              <a:rPr lang="en-US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0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 (Header Section)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61" y="1881051"/>
            <a:ext cx="8689077" cy="4624252"/>
          </a:xfrm>
        </p:spPr>
      </p:pic>
    </p:spTree>
    <p:extLst>
      <p:ext uri="{BB962C8B-B14F-4D97-AF65-F5344CB8AC3E}">
        <p14:creationId xmlns:p14="http://schemas.microsoft.com/office/powerpoint/2010/main" val="4222574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 (Body Section)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4743"/>
            <a:ext cx="10515600" cy="4271554"/>
          </a:xfrm>
        </p:spPr>
      </p:pic>
    </p:spTree>
    <p:extLst>
      <p:ext uri="{BB962C8B-B14F-4D97-AF65-F5344CB8AC3E}">
        <p14:creationId xmlns:p14="http://schemas.microsoft.com/office/powerpoint/2010/main" val="445384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4393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Home Page (Body Section)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351313"/>
            <a:ext cx="10853057" cy="4284617"/>
          </a:xfrm>
        </p:spPr>
      </p:pic>
    </p:spTree>
    <p:extLst>
      <p:ext uri="{BB962C8B-B14F-4D97-AF65-F5344CB8AC3E}">
        <p14:creationId xmlns:p14="http://schemas.microsoft.com/office/powerpoint/2010/main" val="3827861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 (Footer Section)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0" y="2351314"/>
            <a:ext cx="11443063" cy="4389120"/>
          </a:xfrm>
        </p:spPr>
      </p:pic>
    </p:spTree>
    <p:extLst>
      <p:ext uri="{BB962C8B-B14F-4D97-AF65-F5344CB8AC3E}">
        <p14:creationId xmlns:p14="http://schemas.microsoft.com/office/powerpoint/2010/main" val="1060192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Panel (Multiple Login Panel)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" y="2603500"/>
            <a:ext cx="11443063" cy="4254500"/>
          </a:xfrm>
        </p:spPr>
      </p:pic>
    </p:spTree>
    <p:extLst>
      <p:ext uri="{BB962C8B-B14F-4D97-AF65-F5344CB8AC3E}">
        <p14:creationId xmlns:p14="http://schemas.microsoft.com/office/powerpoint/2010/main" val="4202450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Panel (Dashboard)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6" y="2233749"/>
            <a:ext cx="11469188" cy="4532811"/>
          </a:xfrm>
        </p:spPr>
      </p:pic>
    </p:spTree>
    <p:extLst>
      <p:ext uri="{BB962C8B-B14F-4D97-AF65-F5344CB8AC3E}">
        <p14:creationId xmlns:p14="http://schemas.microsoft.com/office/powerpoint/2010/main" val="4264541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2048"/>
            <a:ext cx="10515600" cy="6320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Admin Panel (Create Product)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7" y="1358537"/>
            <a:ext cx="11116492" cy="260834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7" y="3321424"/>
            <a:ext cx="11116491" cy="353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27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2048"/>
            <a:ext cx="10515600" cy="6320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Admin Panel (Product Show)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2228"/>
            <a:ext cx="11312434" cy="5127171"/>
          </a:xfrm>
        </p:spPr>
      </p:pic>
    </p:spTree>
    <p:extLst>
      <p:ext uri="{BB962C8B-B14F-4D97-AF65-F5344CB8AC3E}">
        <p14:creationId xmlns:p14="http://schemas.microsoft.com/office/powerpoint/2010/main" val="2351803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2048"/>
            <a:ext cx="10515600" cy="6320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Admin Panel (Pending Order)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4" y="1280160"/>
            <a:ext cx="11299370" cy="5349239"/>
          </a:xfrm>
        </p:spPr>
      </p:pic>
    </p:spTree>
    <p:extLst>
      <p:ext uri="{BB962C8B-B14F-4D97-AF65-F5344CB8AC3E}">
        <p14:creationId xmlns:p14="http://schemas.microsoft.com/office/powerpoint/2010/main" val="1107866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a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 for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“Online Shopping".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https://anabeya.com/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922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2048"/>
            <a:ext cx="10515600" cy="6320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Admin Panel (View Category)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6" y="1358537"/>
            <a:ext cx="11247120" cy="5284310"/>
          </a:xfrm>
        </p:spPr>
      </p:pic>
    </p:spTree>
    <p:extLst>
      <p:ext uri="{BB962C8B-B14F-4D97-AF65-F5344CB8AC3E}">
        <p14:creationId xmlns:p14="http://schemas.microsoft.com/office/powerpoint/2010/main" val="4042900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2048"/>
            <a:ext cx="10515600" cy="6320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	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Admin Panel (Create Category)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6" y="1201783"/>
            <a:ext cx="11260183" cy="5387276"/>
          </a:xfrm>
        </p:spPr>
      </p:pic>
    </p:spTree>
    <p:extLst>
      <p:ext uri="{BB962C8B-B14F-4D97-AF65-F5344CB8AC3E}">
        <p14:creationId xmlns:p14="http://schemas.microsoft.com/office/powerpoint/2010/main" val="3470126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8899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Capacity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Support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8069"/>
            <a:ext cx="10515600" cy="308283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775"/>
              </a:spcBef>
              <a:buFont typeface="Wingdings" panose="05000000000000000000" pitchFamily="2" charset="2"/>
              <a:buChar char="Ø"/>
              <a:tabLst>
                <a:tab pos="475615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Staff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75"/>
              </a:spcBef>
              <a:buFont typeface="Wingdings" panose="05000000000000000000" pitchFamily="2" charset="2"/>
              <a:buChar char="Ø"/>
              <a:tabLst>
                <a:tab pos="475615" algn="l"/>
              </a:tabLst>
            </a:pPr>
            <a:r>
              <a:rPr lang="en-US" sz="2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Stakeholder </a:t>
            </a: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r>
              <a:rPr lang="en-US" sz="2400" spc="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70"/>
              </a:spcBef>
              <a:buFont typeface="Wingdings" panose="05000000000000000000" pitchFamily="2" charset="2"/>
              <a:buChar char="Ø"/>
              <a:tabLst>
                <a:tab pos="475615" algn="l"/>
              </a:tabLst>
            </a:pPr>
            <a:r>
              <a:rPr lang="en-US" sz="24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Handing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Ceremony</a:t>
            </a:r>
            <a:r>
              <a:rPr lang="en-US"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spc="-5" dirty="0" smtClean="0">
                <a:uFill>
                  <a:solidFill>
                    <a:srgbClr val="E682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Commitment</a:t>
            </a:r>
            <a:r>
              <a:rPr lang="en-US" sz="24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70"/>
              </a:spcBef>
              <a:buFont typeface="Wingdings" panose="05000000000000000000" pitchFamily="2" charset="2"/>
              <a:buChar char="Ø"/>
              <a:tabLst>
                <a:tab pos="475615" algn="l"/>
              </a:tabLst>
            </a:pPr>
            <a:r>
              <a:rPr lang="en-US" sz="2400" spc="-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Support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maintenance, 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 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21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329" y="739588"/>
            <a:ext cx="8243047" cy="558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78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4" y="685800"/>
            <a:ext cx="1056938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46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6"/>
          </a:xfrm>
        </p:spPr>
        <p:txBody>
          <a:bodyPr>
            <a:noAutofit/>
          </a:bodyPr>
          <a:lstStyle/>
          <a:p>
            <a:r>
              <a:rPr lang="en-US" sz="3600" b="1" cap="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b="1" cap="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cap="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US" sz="36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Goals: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46811"/>
            <a:ext cx="10515600" cy="3930152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goals of this project are to: </a:t>
            </a:r>
          </a:p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information architecture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ensure that all content and functionality are easy to use and navigate. </a:t>
            </a:r>
          </a:p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website look and feel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create a more modern, visually appealing and engaging design, that supports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mission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brand identity. </a:t>
            </a:r>
          </a:p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new functionality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the content management system, using a combination of HTML, CSS, JavaScript, Query, AJAX, PHP/ PHP Framework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(Code Igniter,)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MySQL development.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desired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 includes a searchable document system web forms. </a:t>
            </a:r>
          </a:p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site administration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services, including website hosting and site statistics.</a:t>
            </a:r>
          </a:p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Security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our one of the important working part. So we ensure you a better security for your website.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013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9616"/>
          </a:xfrm>
        </p:spPr>
        <p:txBody>
          <a:bodyPr>
            <a:noAutofit/>
          </a:bodyPr>
          <a:lstStyle/>
          <a:p>
            <a:r>
              <a:rPr lang="en-US" sz="3600" b="1" cap="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b="1" cap="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cap="al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Plan: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51313"/>
            <a:ext cx="10515600" cy="382564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thinking of some modifications and adding some advanced new features in out system. Some of them are –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GUI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modification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(More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friendly)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sell their products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signup / login using their social media account such as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Facebook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google+ etc.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389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68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64377"/>
            <a:ext cx="10515600" cy="3812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are divided into two modules. This modules are -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object 4"/>
          <p:cNvGrpSpPr/>
          <p:nvPr/>
        </p:nvGrpSpPr>
        <p:grpSpPr>
          <a:xfrm>
            <a:off x="5611367" y="3118104"/>
            <a:ext cx="3148965" cy="1470660"/>
            <a:chOff x="5611367" y="3118104"/>
            <a:chExt cx="3148965" cy="1470660"/>
          </a:xfrm>
        </p:grpSpPr>
        <p:sp>
          <p:nvSpPr>
            <p:cNvPr id="6" name="object 5"/>
            <p:cNvSpPr/>
            <p:nvPr/>
          </p:nvSpPr>
          <p:spPr>
            <a:xfrm>
              <a:off x="5621273" y="3128010"/>
              <a:ext cx="3129280" cy="1450975"/>
            </a:xfrm>
            <a:custGeom>
              <a:avLst/>
              <a:gdLst/>
              <a:ahLst/>
              <a:cxnLst/>
              <a:rect l="l" t="t" r="r" b="b"/>
              <a:pathLst>
                <a:path w="3129279" h="1450975">
                  <a:moveTo>
                    <a:pt x="2886964" y="0"/>
                  </a:moveTo>
                  <a:lnTo>
                    <a:pt x="241808" y="0"/>
                  </a:lnTo>
                  <a:lnTo>
                    <a:pt x="193058" y="4910"/>
                  </a:lnTo>
                  <a:lnTo>
                    <a:pt x="147661" y="18994"/>
                  </a:lnTo>
                  <a:lnTo>
                    <a:pt x="106585" y="41281"/>
                  </a:lnTo>
                  <a:lnTo>
                    <a:pt x="70802" y="70802"/>
                  </a:lnTo>
                  <a:lnTo>
                    <a:pt x="41281" y="106585"/>
                  </a:lnTo>
                  <a:lnTo>
                    <a:pt x="18994" y="147661"/>
                  </a:lnTo>
                  <a:lnTo>
                    <a:pt x="4910" y="193058"/>
                  </a:lnTo>
                  <a:lnTo>
                    <a:pt x="0" y="241807"/>
                  </a:lnTo>
                  <a:lnTo>
                    <a:pt x="0" y="1209039"/>
                  </a:lnTo>
                  <a:lnTo>
                    <a:pt x="4910" y="1257789"/>
                  </a:lnTo>
                  <a:lnTo>
                    <a:pt x="18994" y="1303186"/>
                  </a:lnTo>
                  <a:lnTo>
                    <a:pt x="41281" y="1344262"/>
                  </a:lnTo>
                  <a:lnTo>
                    <a:pt x="70802" y="1380045"/>
                  </a:lnTo>
                  <a:lnTo>
                    <a:pt x="106585" y="1409566"/>
                  </a:lnTo>
                  <a:lnTo>
                    <a:pt x="147661" y="1431853"/>
                  </a:lnTo>
                  <a:lnTo>
                    <a:pt x="193058" y="1445937"/>
                  </a:lnTo>
                  <a:lnTo>
                    <a:pt x="241808" y="1450847"/>
                  </a:lnTo>
                  <a:lnTo>
                    <a:pt x="2886964" y="1450847"/>
                  </a:lnTo>
                  <a:lnTo>
                    <a:pt x="2935713" y="1445937"/>
                  </a:lnTo>
                  <a:lnTo>
                    <a:pt x="2981110" y="1431853"/>
                  </a:lnTo>
                  <a:lnTo>
                    <a:pt x="3022186" y="1409566"/>
                  </a:lnTo>
                  <a:lnTo>
                    <a:pt x="3057969" y="1380045"/>
                  </a:lnTo>
                  <a:lnTo>
                    <a:pt x="3087490" y="1344262"/>
                  </a:lnTo>
                  <a:lnTo>
                    <a:pt x="3109777" y="1303186"/>
                  </a:lnTo>
                  <a:lnTo>
                    <a:pt x="3123861" y="1257789"/>
                  </a:lnTo>
                  <a:lnTo>
                    <a:pt x="3128772" y="1209039"/>
                  </a:lnTo>
                  <a:lnTo>
                    <a:pt x="3128772" y="241807"/>
                  </a:lnTo>
                  <a:lnTo>
                    <a:pt x="3123861" y="193058"/>
                  </a:lnTo>
                  <a:lnTo>
                    <a:pt x="3109777" y="147661"/>
                  </a:lnTo>
                  <a:lnTo>
                    <a:pt x="3087490" y="106585"/>
                  </a:lnTo>
                  <a:lnTo>
                    <a:pt x="3057969" y="70802"/>
                  </a:lnTo>
                  <a:lnTo>
                    <a:pt x="3022186" y="41281"/>
                  </a:lnTo>
                  <a:lnTo>
                    <a:pt x="2981110" y="18994"/>
                  </a:lnTo>
                  <a:lnTo>
                    <a:pt x="2935713" y="4910"/>
                  </a:lnTo>
                  <a:lnTo>
                    <a:pt x="2886964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/>
            <p:cNvSpPr/>
            <p:nvPr/>
          </p:nvSpPr>
          <p:spPr>
            <a:xfrm>
              <a:off x="5621273" y="3128010"/>
              <a:ext cx="3129280" cy="1450975"/>
            </a:xfrm>
            <a:custGeom>
              <a:avLst/>
              <a:gdLst/>
              <a:ahLst/>
              <a:cxnLst/>
              <a:rect l="l" t="t" r="r" b="b"/>
              <a:pathLst>
                <a:path w="3129279" h="1450975">
                  <a:moveTo>
                    <a:pt x="0" y="241807"/>
                  </a:moveTo>
                  <a:lnTo>
                    <a:pt x="4910" y="193058"/>
                  </a:lnTo>
                  <a:lnTo>
                    <a:pt x="18994" y="147661"/>
                  </a:lnTo>
                  <a:lnTo>
                    <a:pt x="41281" y="106585"/>
                  </a:lnTo>
                  <a:lnTo>
                    <a:pt x="70802" y="70802"/>
                  </a:lnTo>
                  <a:lnTo>
                    <a:pt x="106585" y="41281"/>
                  </a:lnTo>
                  <a:lnTo>
                    <a:pt x="147661" y="18994"/>
                  </a:lnTo>
                  <a:lnTo>
                    <a:pt x="193058" y="4910"/>
                  </a:lnTo>
                  <a:lnTo>
                    <a:pt x="241808" y="0"/>
                  </a:lnTo>
                  <a:lnTo>
                    <a:pt x="2886964" y="0"/>
                  </a:lnTo>
                  <a:lnTo>
                    <a:pt x="2935713" y="4910"/>
                  </a:lnTo>
                  <a:lnTo>
                    <a:pt x="2981110" y="18994"/>
                  </a:lnTo>
                  <a:lnTo>
                    <a:pt x="3022186" y="41281"/>
                  </a:lnTo>
                  <a:lnTo>
                    <a:pt x="3057969" y="70802"/>
                  </a:lnTo>
                  <a:lnTo>
                    <a:pt x="3087490" y="106585"/>
                  </a:lnTo>
                  <a:lnTo>
                    <a:pt x="3109777" y="147661"/>
                  </a:lnTo>
                  <a:lnTo>
                    <a:pt x="3123861" y="193058"/>
                  </a:lnTo>
                  <a:lnTo>
                    <a:pt x="3128772" y="241807"/>
                  </a:lnTo>
                  <a:lnTo>
                    <a:pt x="3128772" y="1209039"/>
                  </a:lnTo>
                  <a:lnTo>
                    <a:pt x="3123861" y="1257789"/>
                  </a:lnTo>
                  <a:lnTo>
                    <a:pt x="3109777" y="1303186"/>
                  </a:lnTo>
                  <a:lnTo>
                    <a:pt x="3087490" y="1344262"/>
                  </a:lnTo>
                  <a:lnTo>
                    <a:pt x="3057969" y="1380045"/>
                  </a:lnTo>
                  <a:lnTo>
                    <a:pt x="3022186" y="1409566"/>
                  </a:lnTo>
                  <a:lnTo>
                    <a:pt x="2981110" y="1431853"/>
                  </a:lnTo>
                  <a:lnTo>
                    <a:pt x="2935713" y="1445937"/>
                  </a:lnTo>
                  <a:lnTo>
                    <a:pt x="2886964" y="1450847"/>
                  </a:lnTo>
                  <a:lnTo>
                    <a:pt x="241808" y="1450847"/>
                  </a:lnTo>
                  <a:lnTo>
                    <a:pt x="193058" y="1445937"/>
                  </a:lnTo>
                  <a:lnTo>
                    <a:pt x="147661" y="1431853"/>
                  </a:lnTo>
                  <a:lnTo>
                    <a:pt x="106585" y="1409566"/>
                  </a:lnTo>
                  <a:lnTo>
                    <a:pt x="70802" y="1380045"/>
                  </a:lnTo>
                  <a:lnTo>
                    <a:pt x="41281" y="1344262"/>
                  </a:lnTo>
                  <a:lnTo>
                    <a:pt x="18994" y="1303186"/>
                  </a:lnTo>
                  <a:lnTo>
                    <a:pt x="4910" y="1257789"/>
                  </a:lnTo>
                  <a:lnTo>
                    <a:pt x="0" y="1209039"/>
                  </a:lnTo>
                  <a:lnTo>
                    <a:pt x="0" y="24180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/>
            <p:cNvSpPr/>
            <p:nvPr/>
          </p:nvSpPr>
          <p:spPr>
            <a:xfrm>
              <a:off x="6164071" y="3841877"/>
              <a:ext cx="68580" cy="15240"/>
            </a:xfrm>
            <a:custGeom>
              <a:avLst/>
              <a:gdLst/>
              <a:ahLst/>
              <a:cxnLst/>
              <a:rect l="l" t="t" r="r" b="b"/>
              <a:pathLst>
                <a:path w="68579" h="15239">
                  <a:moveTo>
                    <a:pt x="68579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68579" y="15240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99C9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8"/>
          <p:cNvSpPr txBox="1"/>
          <p:nvPr/>
        </p:nvSpPr>
        <p:spPr>
          <a:xfrm>
            <a:off x="6220714" y="3543427"/>
            <a:ext cx="19989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u="heavy" dirty="0">
                <a:solidFill>
                  <a:srgbClr val="539F20"/>
                </a:solidFill>
                <a:uFill>
                  <a:solidFill>
                    <a:srgbClr val="539F20"/>
                  </a:solidFill>
                </a:uFill>
                <a:latin typeface="Trebuchet MS"/>
                <a:cs typeface="Trebuchet MS"/>
              </a:rPr>
              <a:t>About our</a:t>
            </a:r>
            <a:r>
              <a:rPr sz="2000" u="heavy" spc="-125" dirty="0">
                <a:solidFill>
                  <a:srgbClr val="539F20"/>
                </a:solidFill>
                <a:uFill>
                  <a:solidFill>
                    <a:srgbClr val="539F20"/>
                  </a:solidFill>
                </a:uFill>
                <a:latin typeface="Trebuchet MS"/>
                <a:cs typeface="Trebuchet MS"/>
              </a:rPr>
              <a:t> </a:t>
            </a:r>
            <a:r>
              <a:rPr sz="2000" u="heavy" dirty="0">
                <a:solidFill>
                  <a:srgbClr val="539F20"/>
                </a:solidFill>
                <a:uFill>
                  <a:solidFill>
                    <a:srgbClr val="539F20"/>
                  </a:solidFill>
                </a:uFill>
                <a:latin typeface="Trebuchet MS"/>
                <a:cs typeface="Trebuchet MS"/>
              </a:rPr>
              <a:t>system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2" name="object 4"/>
          <p:cNvGrpSpPr/>
          <p:nvPr/>
        </p:nvGrpSpPr>
        <p:grpSpPr>
          <a:xfrm>
            <a:off x="5621273" y="3128009"/>
            <a:ext cx="3129280" cy="1609852"/>
            <a:chOff x="5611367" y="3118104"/>
            <a:chExt cx="3148965" cy="1470660"/>
          </a:xfrm>
        </p:grpSpPr>
        <p:sp>
          <p:nvSpPr>
            <p:cNvPr id="13" name="object 5"/>
            <p:cNvSpPr/>
            <p:nvPr/>
          </p:nvSpPr>
          <p:spPr>
            <a:xfrm>
              <a:off x="5621273" y="3128010"/>
              <a:ext cx="3129280" cy="1450975"/>
            </a:xfrm>
            <a:custGeom>
              <a:avLst/>
              <a:gdLst/>
              <a:ahLst/>
              <a:cxnLst/>
              <a:rect l="l" t="t" r="r" b="b"/>
              <a:pathLst>
                <a:path w="3129279" h="1450975">
                  <a:moveTo>
                    <a:pt x="2886964" y="0"/>
                  </a:moveTo>
                  <a:lnTo>
                    <a:pt x="241808" y="0"/>
                  </a:lnTo>
                  <a:lnTo>
                    <a:pt x="193058" y="4910"/>
                  </a:lnTo>
                  <a:lnTo>
                    <a:pt x="147661" y="18994"/>
                  </a:lnTo>
                  <a:lnTo>
                    <a:pt x="106585" y="41281"/>
                  </a:lnTo>
                  <a:lnTo>
                    <a:pt x="70802" y="70802"/>
                  </a:lnTo>
                  <a:lnTo>
                    <a:pt x="41281" y="106585"/>
                  </a:lnTo>
                  <a:lnTo>
                    <a:pt x="18994" y="147661"/>
                  </a:lnTo>
                  <a:lnTo>
                    <a:pt x="4910" y="193058"/>
                  </a:lnTo>
                  <a:lnTo>
                    <a:pt x="0" y="241807"/>
                  </a:lnTo>
                  <a:lnTo>
                    <a:pt x="0" y="1209039"/>
                  </a:lnTo>
                  <a:lnTo>
                    <a:pt x="4910" y="1257789"/>
                  </a:lnTo>
                  <a:lnTo>
                    <a:pt x="18994" y="1303186"/>
                  </a:lnTo>
                  <a:lnTo>
                    <a:pt x="41281" y="1344262"/>
                  </a:lnTo>
                  <a:lnTo>
                    <a:pt x="70802" y="1380045"/>
                  </a:lnTo>
                  <a:lnTo>
                    <a:pt x="106585" y="1409566"/>
                  </a:lnTo>
                  <a:lnTo>
                    <a:pt x="147661" y="1431853"/>
                  </a:lnTo>
                  <a:lnTo>
                    <a:pt x="193058" y="1445937"/>
                  </a:lnTo>
                  <a:lnTo>
                    <a:pt x="241808" y="1450847"/>
                  </a:lnTo>
                  <a:lnTo>
                    <a:pt x="2886964" y="1450847"/>
                  </a:lnTo>
                  <a:lnTo>
                    <a:pt x="2935713" y="1445937"/>
                  </a:lnTo>
                  <a:lnTo>
                    <a:pt x="2981110" y="1431853"/>
                  </a:lnTo>
                  <a:lnTo>
                    <a:pt x="3022186" y="1409566"/>
                  </a:lnTo>
                  <a:lnTo>
                    <a:pt x="3057969" y="1380045"/>
                  </a:lnTo>
                  <a:lnTo>
                    <a:pt x="3087490" y="1344262"/>
                  </a:lnTo>
                  <a:lnTo>
                    <a:pt x="3109777" y="1303186"/>
                  </a:lnTo>
                  <a:lnTo>
                    <a:pt x="3123861" y="1257789"/>
                  </a:lnTo>
                  <a:lnTo>
                    <a:pt x="3128772" y="1209039"/>
                  </a:lnTo>
                  <a:lnTo>
                    <a:pt x="3128772" y="241807"/>
                  </a:lnTo>
                  <a:lnTo>
                    <a:pt x="3123861" y="193058"/>
                  </a:lnTo>
                  <a:lnTo>
                    <a:pt x="3109777" y="147661"/>
                  </a:lnTo>
                  <a:lnTo>
                    <a:pt x="3087490" y="106585"/>
                  </a:lnTo>
                  <a:lnTo>
                    <a:pt x="3057969" y="70802"/>
                  </a:lnTo>
                  <a:lnTo>
                    <a:pt x="3022186" y="41281"/>
                  </a:lnTo>
                  <a:lnTo>
                    <a:pt x="2981110" y="18994"/>
                  </a:lnTo>
                  <a:lnTo>
                    <a:pt x="2935713" y="4910"/>
                  </a:lnTo>
                  <a:lnTo>
                    <a:pt x="2886964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6"/>
            <p:cNvSpPr/>
            <p:nvPr/>
          </p:nvSpPr>
          <p:spPr>
            <a:xfrm>
              <a:off x="5621273" y="3128010"/>
              <a:ext cx="3129280" cy="1450975"/>
            </a:xfrm>
            <a:custGeom>
              <a:avLst/>
              <a:gdLst/>
              <a:ahLst/>
              <a:cxnLst/>
              <a:rect l="l" t="t" r="r" b="b"/>
              <a:pathLst>
                <a:path w="3129279" h="1450975">
                  <a:moveTo>
                    <a:pt x="0" y="241807"/>
                  </a:moveTo>
                  <a:lnTo>
                    <a:pt x="4910" y="193058"/>
                  </a:lnTo>
                  <a:lnTo>
                    <a:pt x="18994" y="147661"/>
                  </a:lnTo>
                  <a:lnTo>
                    <a:pt x="41281" y="106585"/>
                  </a:lnTo>
                  <a:lnTo>
                    <a:pt x="70802" y="70802"/>
                  </a:lnTo>
                  <a:lnTo>
                    <a:pt x="106585" y="41281"/>
                  </a:lnTo>
                  <a:lnTo>
                    <a:pt x="147661" y="18994"/>
                  </a:lnTo>
                  <a:lnTo>
                    <a:pt x="193058" y="4910"/>
                  </a:lnTo>
                  <a:lnTo>
                    <a:pt x="241808" y="0"/>
                  </a:lnTo>
                  <a:lnTo>
                    <a:pt x="2886964" y="0"/>
                  </a:lnTo>
                  <a:lnTo>
                    <a:pt x="2935713" y="4910"/>
                  </a:lnTo>
                  <a:lnTo>
                    <a:pt x="2981110" y="18994"/>
                  </a:lnTo>
                  <a:lnTo>
                    <a:pt x="3022186" y="41281"/>
                  </a:lnTo>
                  <a:lnTo>
                    <a:pt x="3057969" y="70802"/>
                  </a:lnTo>
                  <a:lnTo>
                    <a:pt x="3087490" y="106585"/>
                  </a:lnTo>
                  <a:lnTo>
                    <a:pt x="3109777" y="147661"/>
                  </a:lnTo>
                  <a:lnTo>
                    <a:pt x="3123861" y="193058"/>
                  </a:lnTo>
                  <a:lnTo>
                    <a:pt x="3128772" y="241807"/>
                  </a:lnTo>
                  <a:lnTo>
                    <a:pt x="3128772" y="1209039"/>
                  </a:lnTo>
                  <a:lnTo>
                    <a:pt x="3123861" y="1257789"/>
                  </a:lnTo>
                  <a:lnTo>
                    <a:pt x="3109777" y="1303186"/>
                  </a:lnTo>
                  <a:lnTo>
                    <a:pt x="3087490" y="1344262"/>
                  </a:lnTo>
                  <a:lnTo>
                    <a:pt x="3057969" y="1380045"/>
                  </a:lnTo>
                  <a:lnTo>
                    <a:pt x="3022186" y="1409566"/>
                  </a:lnTo>
                  <a:lnTo>
                    <a:pt x="2981110" y="1431853"/>
                  </a:lnTo>
                  <a:lnTo>
                    <a:pt x="2935713" y="1445937"/>
                  </a:lnTo>
                  <a:lnTo>
                    <a:pt x="2886964" y="1450847"/>
                  </a:lnTo>
                  <a:lnTo>
                    <a:pt x="241808" y="1450847"/>
                  </a:lnTo>
                  <a:lnTo>
                    <a:pt x="193058" y="1445937"/>
                  </a:lnTo>
                  <a:lnTo>
                    <a:pt x="147661" y="1431853"/>
                  </a:lnTo>
                  <a:lnTo>
                    <a:pt x="106585" y="1409566"/>
                  </a:lnTo>
                  <a:lnTo>
                    <a:pt x="70802" y="1380045"/>
                  </a:lnTo>
                  <a:lnTo>
                    <a:pt x="41281" y="1344262"/>
                  </a:lnTo>
                  <a:lnTo>
                    <a:pt x="18994" y="1303186"/>
                  </a:lnTo>
                  <a:lnTo>
                    <a:pt x="4910" y="1257789"/>
                  </a:lnTo>
                  <a:lnTo>
                    <a:pt x="0" y="1209039"/>
                  </a:lnTo>
                  <a:lnTo>
                    <a:pt x="0" y="241807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7"/>
            <p:cNvSpPr/>
            <p:nvPr/>
          </p:nvSpPr>
          <p:spPr>
            <a:xfrm>
              <a:off x="6164071" y="3841877"/>
              <a:ext cx="68580" cy="15240"/>
            </a:xfrm>
            <a:custGeom>
              <a:avLst/>
              <a:gdLst/>
              <a:ahLst/>
              <a:cxnLst/>
              <a:rect l="l" t="t" r="r" b="b"/>
              <a:pathLst>
                <a:path w="68579" h="15239">
                  <a:moveTo>
                    <a:pt x="68579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68579" y="15240"/>
                  </a:lnTo>
                  <a:lnTo>
                    <a:pt x="68579" y="0"/>
                  </a:lnTo>
                  <a:close/>
                </a:path>
              </a:pathLst>
            </a:custGeom>
            <a:solidFill>
              <a:srgbClr val="99C9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8"/>
          <p:cNvSpPr txBox="1"/>
          <p:nvPr/>
        </p:nvSpPr>
        <p:spPr>
          <a:xfrm>
            <a:off x="6373114" y="3695827"/>
            <a:ext cx="19989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uFill>
                  <a:solidFill>
                    <a:srgbClr val="539F20"/>
                  </a:solidFill>
                </a:uFill>
                <a:latin typeface="Trebuchet MS"/>
                <a:cs typeface="Trebuchet MS"/>
              </a:rPr>
              <a:t>About our</a:t>
            </a:r>
            <a:r>
              <a:rPr sz="2000" spc="-125" dirty="0">
                <a:uFill>
                  <a:solidFill>
                    <a:srgbClr val="539F20"/>
                  </a:solidFill>
                </a:uFill>
                <a:latin typeface="Trebuchet MS"/>
                <a:cs typeface="Trebuchet MS"/>
              </a:rPr>
              <a:t> </a:t>
            </a:r>
            <a:r>
              <a:rPr sz="2000" dirty="0">
                <a:uFill>
                  <a:solidFill>
                    <a:srgbClr val="539F20"/>
                  </a:solidFill>
                </a:uFill>
                <a:latin typeface="Trebuchet MS"/>
                <a:cs typeface="Trebuchet MS"/>
              </a:rPr>
              <a:t>system</a:t>
            </a:r>
            <a:endParaRPr sz="2000" dirty="0">
              <a:latin typeface="Trebuchet MS"/>
              <a:cs typeface="Trebuchet MS"/>
            </a:endParaRPr>
          </a:p>
        </p:txBody>
      </p:sp>
      <p:grpSp>
        <p:nvGrpSpPr>
          <p:cNvPr id="17" name="object 9"/>
          <p:cNvGrpSpPr/>
          <p:nvPr/>
        </p:nvGrpSpPr>
        <p:grpSpPr>
          <a:xfrm>
            <a:off x="1691639" y="3272027"/>
            <a:ext cx="3156585" cy="1478280"/>
            <a:chOff x="1539239" y="3119627"/>
            <a:chExt cx="3156585" cy="1478280"/>
          </a:xfrm>
        </p:grpSpPr>
        <p:sp>
          <p:nvSpPr>
            <p:cNvPr id="18" name="object 10"/>
            <p:cNvSpPr/>
            <p:nvPr/>
          </p:nvSpPr>
          <p:spPr>
            <a:xfrm>
              <a:off x="1552193" y="3132581"/>
              <a:ext cx="3130550" cy="1452880"/>
            </a:xfrm>
            <a:custGeom>
              <a:avLst/>
              <a:gdLst/>
              <a:ahLst/>
              <a:cxnLst/>
              <a:rect l="l" t="t" r="r" b="b"/>
              <a:pathLst>
                <a:path w="3130550" h="1452879">
                  <a:moveTo>
                    <a:pt x="2888234" y="0"/>
                  </a:moveTo>
                  <a:lnTo>
                    <a:pt x="242062" y="0"/>
                  </a:lnTo>
                  <a:lnTo>
                    <a:pt x="193265" y="4916"/>
                  </a:lnTo>
                  <a:lnTo>
                    <a:pt x="147822" y="19016"/>
                  </a:lnTo>
                  <a:lnTo>
                    <a:pt x="106703" y="41328"/>
                  </a:lnTo>
                  <a:lnTo>
                    <a:pt x="70881" y="70881"/>
                  </a:lnTo>
                  <a:lnTo>
                    <a:pt x="41328" y="106703"/>
                  </a:lnTo>
                  <a:lnTo>
                    <a:pt x="19016" y="147822"/>
                  </a:lnTo>
                  <a:lnTo>
                    <a:pt x="4916" y="193265"/>
                  </a:lnTo>
                  <a:lnTo>
                    <a:pt x="0" y="242062"/>
                  </a:lnTo>
                  <a:lnTo>
                    <a:pt x="0" y="1210309"/>
                  </a:lnTo>
                  <a:lnTo>
                    <a:pt x="4916" y="1259106"/>
                  </a:lnTo>
                  <a:lnTo>
                    <a:pt x="19016" y="1304549"/>
                  </a:lnTo>
                  <a:lnTo>
                    <a:pt x="41328" y="1345668"/>
                  </a:lnTo>
                  <a:lnTo>
                    <a:pt x="70881" y="1381490"/>
                  </a:lnTo>
                  <a:lnTo>
                    <a:pt x="106703" y="1411043"/>
                  </a:lnTo>
                  <a:lnTo>
                    <a:pt x="147822" y="1433355"/>
                  </a:lnTo>
                  <a:lnTo>
                    <a:pt x="193265" y="1447455"/>
                  </a:lnTo>
                  <a:lnTo>
                    <a:pt x="242062" y="1452371"/>
                  </a:lnTo>
                  <a:lnTo>
                    <a:pt x="2888234" y="1452371"/>
                  </a:lnTo>
                  <a:lnTo>
                    <a:pt x="2937030" y="1447455"/>
                  </a:lnTo>
                  <a:lnTo>
                    <a:pt x="2982473" y="1433355"/>
                  </a:lnTo>
                  <a:lnTo>
                    <a:pt x="3023592" y="1411043"/>
                  </a:lnTo>
                  <a:lnTo>
                    <a:pt x="3059414" y="1381490"/>
                  </a:lnTo>
                  <a:lnTo>
                    <a:pt x="3088967" y="1345668"/>
                  </a:lnTo>
                  <a:lnTo>
                    <a:pt x="3111279" y="1304549"/>
                  </a:lnTo>
                  <a:lnTo>
                    <a:pt x="3125379" y="1259106"/>
                  </a:lnTo>
                  <a:lnTo>
                    <a:pt x="3130296" y="1210309"/>
                  </a:lnTo>
                  <a:lnTo>
                    <a:pt x="3130296" y="242062"/>
                  </a:lnTo>
                  <a:lnTo>
                    <a:pt x="3125379" y="193265"/>
                  </a:lnTo>
                  <a:lnTo>
                    <a:pt x="3111279" y="147822"/>
                  </a:lnTo>
                  <a:lnTo>
                    <a:pt x="3088967" y="106703"/>
                  </a:lnTo>
                  <a:lnTo>
                    <a:pt x="3059414" y="70881"/>
                  </a:lnTo>
                  <a:lnTo>
                    <a:pt x="3023592" y="41328"/>
                  </a:lnTo>
                  <a:lnTo>
                    <a:pt x="2982473" y="19016"/>
                  </a:lnTo>
                  <a:lnTo>
                    <a:pt x="2937030" y="4916"/>
                  </a:lnTo>
                  <a:lnTo>
                    <a:pt x="2888234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1"/>
            <p:cNvSpPr/>
            <p:nvPr/>
          </p:nvSpPr>
          <p:spPr>
            <a:xfrm>
              <a:off x="1552193" y="3132581"/>
              <a:ext cx="3130550" cy="1452880"/>
            </a:xfrm>
            <a:custGeom>
              <a:avLst/>
              <a:gdLst/>
              <a:ahLst/>
              <a:cxnLst/>
              <a:rect l="l" t="t" r="r" b="b"/>
              <a:pathLst>
                <a:path w="3130550" h="1452879">
                  <a:moveTo>
                    <a:pt x="0" y="242062"/>
                  </a:moveTo>
                  <a:lnTo>
                    <a:pt x="4916" y="193265"/>
                  </a:lnTo>
                  <a:lnTo>
                    <a:pt x="19016" y="147822"/>
                  </a:lnTo>
                  <a:lnTo>
                    <a:pt x="41328" y="106703"/>
                  </a:lnTo>
                  <a:lnTo>
                    <a:pt x="70881" y="70881"/>
                  </a:lnTo>
                  <a:lnTo>
                    <a:pt x="106703" y="41328"/>
                  </a:lnTo>
                  <a:lnTo>
                    <a:pt x="147822" y="19016"/>
                  </a:lnTo>
                  <a:lnTo>
                    <a:pt x="193265" y="4916"/>
                  </a:lnTo>
                  <a:lnTo>
                    <a:pt x="242062" y="0"/>
                  </a:lnTo>
                  <a:lnTo>
                    <a:pt x="2888234" y="0"/>
                  </a:lnTo>
                  <a:lnTo>
                    <a:pt x="2937030" y="4916"/>
                  </a:lnTo>
                  <a:lnTo>
                    <a:pt x="2982473" y="19016"/>
                  </a:lnTo>
                  <a:lnTo>
                    <a:pt x="3023592" y="41328"/>
                  </a:lnTo>
                  <a:lnTo>
                    <a:pt x="3059414" y="70881"/>
                  </a:lnTo>
                  <a:lnTo>
                    <a:pt x="3088967" y="106703"/>
                  </a:lnTo>
                  <a:lnTo>
                    <a:pt x="3111279" y="147822"/>
                  </a:lnTo>
                  <a:lnTo>
                    <a:pt x="3125379" y="193265"/>
                  </a:lnTo>
                  <a:lnTo>
                    <a:pt x="3130296" y="242062"/>
                  </a:lnTo>
                  <a:lnTo>
                    <a:pt x="3130296" y="1210309"/>
                  </a:lnTo>
                  <a:lnTo>
                    <a:pt x="3125379" y="1259106"/>
                  </a:lnTo>
                  <a:lnTo>
                    <a:pt x="3111279" y="1304549"/>
                  </a:lnTo>
                  <a:lnTo>
                    <a:pt x="3088967" y="1345668"/>
                  </a:lnTo>
                  <a:lnTo>
                    <a:pt x="3059414" y="1381490"/>
                  </a:lnTo>
                  <a:lnTo>
                    <a:pt x="3023592" y="1411043"/>
                  </a:lnTo>
                  <a:lnTo>
                    <a:pt x="2982473" y="1433355"/>
                  </a:lnTo>
                  <a:lnTo>
                    <a:pt x="2937030" y="1447455"/>
                  </a:lnTo>
                  <a:lnTo>
                    <a:pt x="2888234" y="1452371"/>
                  </a:lnTo>
                  <a:lnTo>
                    <a:pt x="242062" y="1452371"/>
                  </a:lnTo>
                  <a:lnTo>
                    <a:pt x="193265" y="1447455"/>
                  </a:lnTo>
                  <a:lnTo>
                    <a:pt x="147822" y="1433355"/>
                  </a:lnTo>
                  <a:lnTo>
                    <a:pt x="106703" y="1411043"/>
                  </a:lnTo>
                  <a:lnTo>
                    <a:pt x="70881" y="1381490"/>
                  </a:lnTo>
                  <a:lnTo>
                    <a:pt x="41328" y="1345668"/>
                  </a:lnTo>
                  <a:lnTo>
                    <a:pt x="19016" y="1304549"/>
                  </a:lnTo>
                  <a:lnTo>
                    <a:pt x="4916" y="1259106"/>
                  </a:lnTo>
                  <a:lnTo>
                    <a:pt x="0" y="1210309"/>
                  </a:lnTo>
                  <a:lnTo>
                    <a:pt x="0" y="242062"/>
                  </a:lnTo>
                  <a:close/>
                </a:path>
              </a:pathLst>
            </a:custGeom>
            <a:ln w="25908">
              <a:solidFill>
                <a:srgbClr val="161E2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2"/>
          <p:cNvSpPr txBox="1"/>
          <p:nvPr/>
        </p:nvSpPr>
        <p:spPr>
          <a:xfrm>
            <a:off x="2088007" y="3717747"/>
            <a:ext cx="23622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 smtClean="0">
                <a:uFill>
                  <a:solidFill>
                    <a:srgbClr val="539F20"/>
                  </a:solidFill>
                </a:uFill>
                <a:latin typeface="Trebuchet MS"/>
                <a:cs typeface="Trebuchet MS"/>
              </a:rPr>
              <a:t>E-commerce</a:t>
            </a:r>
            <a:endParaRPr sz="1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41899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</a:t>
            </a:r>
            <a:r>
              <a:rPr lang="en-US" sz="36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065" indent="0">
              <a:lnSpc>
                <a:spcPct val="100000"/>
              </a:lnSpc>
              <a:spcBef>
                <a:spcPts val="100"/>
              </a:spcBef>
              <a:buClr>
                <a:srgbClr val="90C225"/>
              </a:buClr>
              <a:buSzPct val="79166"/>
              <a:buNone/>
              <a:tabLst>
                <a:tab pos="356235" algn="l"/>
              </a:tabLst>
            </a:pPr>
            <a:r>
              <a:rPr lang="en-US" sz="24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Commonly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as Electronic</a:t>
            </a:r>
            <a:r>
              <a:rPr lang="en-US" sz="24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65" marR="5080" indent="0">
              <a:lnSpc>
                <a:spcPct val="150000"/>
              </a:lnSpc>
              <a:spcBef>
                <a:spcPts val="994"/>
              </a:spcBef>
              <a:buClr>
                <a:srgbClr val="90C225"/>
              </a:buClr>
              <a:buSzPct val="79166"/>
              <a:buNone/>
              <a:tabLst>
                <a:tab pos="356235" algn="l"/>
              </a:tabLst>
            </a:pPr>
            <a:r>
              <a:rPr lang="en-US" sz="2400" spc="-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“It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consist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buying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selling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goods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services over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 electronic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Such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internet and other  computer</a:t>
            </a:r>
            <a:r>
              <a:rPr lang="en-US" sz="24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networks.”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19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6518"/>
            <a:ext cx="10515600" cy="67235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12126"/>
            <a:ext cx="10515600" cy="3864837"/>
          </a:xfrm>
        </p:spPr>
        <p:txBody>
          <a:bodyPr>
            <a:normAutofit fontScale="77500" lnSpcReduction="20000"/>
          </a:bodyPr>
          <a:lstStyle/>
          <a:p>
            <a:pPr lvl="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System is an e-commerce website from where people can buy products online.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all about the converting the shopping system from manual to online.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buy products online after login to the site.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is adding product to database.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can edit or delete the products from the database.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buying and making payment the products are send to customer’s address that he has given.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write feedback for the product or services.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see daily sell and feedback given by customer.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is adding the delivery report to the database.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admin and customer can see the delivery report.</a:t>
            </a:r>
          </a:p>
          <a:p>
            <a:pPr lvl="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monitors the activity of the users and checks the transactions.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663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290</TotalTime>
  <Words>622</Words>
  <Application>Microsoft Office PowerPoint</Application>
  <PresentationFormat>Widescreen</PresentationFormat>
  <Paragraphs>128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Century Gothic</vt:lpstr>
      <vt:lpstr>Times New Roman</vt:lpstr>
      <vt:lpstr>Trebuchet MS</vt:lpstr>
      <vt:lpstr>Wingdings</vt:lpstr>
      <vt:lpstr>Wingdings 3</vt:lpstr>
      <vt:lpstr>Ion Boardroom</vt:lpstr>
      <vt:lpstr>           WELCOME</vt:lpstr>
      <vt:lpstr>  Project Team </vt:lpstr>
      <vt:lpstr>Presentation on E-Commerce (Online Shopping) </vt:lpstr>
      <vt:lpstr>Objective</vt:lpstr>
      <vt:lpstr> Project Goals:</vt:lpstr>
      <vt:lpstr>  Future Plan:</vt:lpstr>
      <vt:lpstr>   Introduction</vt:lpstr>
      <vt:lpstr>What is E-Commerce</vt:lpstr>
      <vt:lpstr> Our System </vt:lpstr>
      <vt:lpstr>  Main Advantage of our developments:  </vt:lpstr>
      <vt:lpstr>   E-Commerce Project Stages </vt:lpstr>
      <vt:lpstr>   THE PROCESS OF E-COMMERCE </vt:lpstr>
      <vt:lpstr>  Pre-stage Planning </vt:lpstr>
      <vt:lpstr>  Client Requirement List (Features): </vt:lpstr>
      <vt:lpstr>   Technical Analysis </vt:lpstr>
      <vt:lpstr>Data Flow Diagram</vt:lpstr>
      <vt:lpstr>Data Flow Diagram (For Admin)</vt:lpstr>
      <vt:lpstr>Data Flow Diagram (For Customer)</vt:lpstr>
      <vt:lpstr>     Risk Analysis    </vt:lpstr>
      <vt:lpstr>   Activity Planning </vt:lpstr>
      <vt:lpstr>  Budget Planning </vt:lpstr>
      <vt:lpstr>Ecommerce Cost-Benefit Analysis for 5 years</vt:lpstr>
      <vt:lpstr>  Stage 2: E-Commerce Development </vt:lpstr>
      <vt:lpstr>   How we manage work  </vt:lpstr>
      <vt:lpstr>E-vision Scrum board</vt:lpstr>
      <vt:lpstr> Daily Scrum </vt:lpstr>
      <vt:lpstr>PowerPoint Presentation</vt:lpstr>
      <vt:lpstr>PowerPoint Presentation</vt:lpstr>
      <vt:lpstr>Finally Finish Process</vt:lpstr>
      <vt:lpstr>              GUI (Graphical User Interface) </vt:lpstr>
      <vt:lpstr>Home Page (Header Section)</vt:lpstr>
      <vt:lpstr>Home Page (Body Section)</vt:lpstr>
      <vt:lpstr> Home Page (Body Section)</vt:lpstr>
      <vt:lpstr>Home Page (Footer Section)</vt:lpstr>
      <vt:lpstr>Admin Panel (Multiple Login Panel)</vt:lpstr>
      <vt:lpstr>Admin Panel (Dashboard)</vt:lpstr>
      <vt:lpstr> Admin Panel (Create Product)</vt:lpstr>
      <vt:lpstr> Admin Panel (Product Show)</vt:lpstr>
      <vt:lpstr> Admin Panel (Pending Order)</vt:lpstr>
      <vt:lpstr> Admin Panel (View Category)</vt:lpstr>
      <vt:lpstr>  Admin Panel (Create Category)</vt:lpstr>
      <vt:lpstr> Capacity Building And Support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Farhad</dc:creator>
  <cp:lastModifiedBy>Farhad</cp:lastModifiedBy>
  <cp:revision>142</cp:revision>
  <dcterms:created xsi:type="dcterms:W3CDTF">2020-11-08T10:14:46Z</dcterms:created>
  <dcterms:modified xsi:type="dcterms:W3CDTF">2020-11-11T08:50:08Z</dcterms:modified>
</cp:coreProperties>
</file>